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35" r:id="rId10"/>
    <p:sldId id="411" r:id="rId11"/>
    <p:sldId id="412" r:id="rId12"/>
    <p:sldId id="413" r:id="rId13"/>
    <p:sldId id="414" r:id="rId1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99"/>
    <a:srgbClr val="339933"/>
    <a:srgbClr val="DDE9F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C26D-140D-4EE4-99AB-55B3807A83F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ED5DF-287A-486C-AD03-7DAB1D71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7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643602" cy="1487087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Министерство просвещения </a:t>
            </a:r>
            <a:b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и воспитания Ульяновской области</a:t>
            </a:r>
            <a:br>
              <a:rPr lang="ru-RU" altLang="ru-RU" sz="20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Департамент по надзору и контролю </a:t>
            </a:r>
            <a:b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</a:br>
            <a:r>
              <a:rPr lang="ru-RU" altLang="ru-RU" sz="1800" b="1" dirty="0">
                <a:latin typeface="Bookman Old Style" panose="02050604050505020204" pitchFamily="18" charset="0"/>
                <a:ea typeface="PT Astra Serif" panose="020A0603040505020204" pitchFamily="18" charset="-52"/>
              </a:rPr>
              <a:t>в сфере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492896"/>
            <a:ext cx="8215369" cy="2592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Актуальные вопросы лицензирования </a:t>
            </a:r>
            <a:endParaRPr lang="ru-RU" sz="2900" b="1" dirty="0" smtClean="0">
              <a:solidFill>
                <a:srgbClr val="FF0000"/>
              </a:solidFill>
              <a:latin typeface="Bookman Old Style" panose="02050604050505020204" pitchFamily="18" charset="0"/>
              <a:ea typeface="PT Astra Serif" panose="020A0603040505020204" pitchFamily="18" charset="-5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и </a:t>
            </a:r>
            <a:r>
              <a:rPr lang="ru-RU" sz="2900" b="1" dirty="0">
                <a:solidFill>
                  <a:srgbClr val="FF000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соблюдение лицензионных требований при осуществлении образовательной деятельности</a:t>
            </a:r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PT Astra Serif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864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90690" y="5373216"/>
            <a:ext cx="8215369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>Агишева Елена Владимировна,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latin typeface="Bookman Old Style" panose="02050604050505020204" pitchFamily="18" charset="0"/>
                <a:ea typeface="PT Astra Serif" panose="020A0603040505020204" pitchFamily="18" charset="-52"/>
              </a:rPr>
              <a:t>начальник отдела лицензирования и государственной аккредитации</a:t>
            </a:r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  </a:t>
            </a:r>
            <a:r>
              <a:rPr lang="ru-RU" alt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PT Astra Serif" panose="020A0603040505020204" pitchFamily="18" charset="-52"/>
              </a:rPr>
              <a:t>  </a:t>
            </a:r>
            <a:endParaRPr lang="ru-RU" altLang="ru-RU" sz="1600" i="1" dirty="0">
              <a:solidFill>
                <a:srgbClr val="002060"/>
              </a:solidFill>
              <a:latin typeface="Bookman Old Style" panose="02050604050505020204" pitchFamily="18" charset="0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444" b="4680"/>
          <a:stretch/>
        </p:blipFill>
        <p:spPr>
          <a:xfrm>
            <a:off x="-43835" y="1190654"/>
            <a:ext cx="9231670" cy="446449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965666" y="2030902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51920" y="2564706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2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132" b="4172"/>
          <a:stretch/>
        </p:blipFill>
        <p:spPr>
          <a:xfrm>
            <a:off x="8147" y="1287588"/>
            <a:ext cx="9135853" cy="435483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771800" y="2598371"/>
            <a:ext cx="244827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61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15816" y="3212976"/>
            <a:ext cx="244827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993" b="3464"/>
          <a:stretch/>
        </p:blipFill>
        <p:spPr>
          <a:xfrm>
            <a:off x="5765" y="1129529"/>
            <a:ext cx="9208669" cy="467095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911187" y="4386190"/>
            <a:ext cx="2448272" cy="388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23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414" b="4222"/>
          <a:stretch/>
        </p:blipFill>
        <p:spPr>
          <a:xfrm>
            <a:off x="0" y="1268760"/>
            <a:ext cx="9160949" cy="428496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339752" y="4509120"/>
            <a:ext cx="2929390" cy="5756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КАК ПОДАТЬ ЗАЯВЛЕНИЕ НА ЛИЦЕНЗИРОВАНИЕ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ЧЕРЕЗ ПОРТАЛ ГОСУСЛУГ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1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445" b="4679"/>
          <a:stretch/>
        </p:blipFill>
        <p:spPr>
          <a:xfrm>
            <a:off x="-6898" y="1214337"/>
            <a:ext cx="9157796" cy="44287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885511" y="2057031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85511" y="2588569"/>
            <a:ext cx="1136468" cy="3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413148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132" b="4172"/>
          <a:stretch/>
        </p:blipFill>
        <p:spPr>
          <a:xfrm>
            <a:off x="13455" y="1292060"/>
            <a:ext cx="9117090" cy="434588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843808" y="2574664"/>
            <a:ext cx="244827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4089204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221" b="3605"/>
          <a:stretch/>
        </p:blipFill>
        <p:spPr>
          <a:xfrm>
            <a:off x="0" y="1205594"/>
            <a:ext cx="9180803" cy="446449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843808" y="2182897"/>
            <a:ext cx="2592288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3165805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80" b="4120"/>
          <a:stretch/>
        </p:blipFill>
        <p:spPr>
          <a:xfrm>
            <a:off x="-56100" y="1196752"/>
            <a:ext cx="9174558" cy="434208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771800" y="2450156"/>
            <a:ext cx="1584176" cy="42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352091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97" b="5029"/>
          <a:stretch/>
        </p:blipFill>
        <p:spPr>
          <a:xfrm>
            <a:off x="0" y="1268760"/>
            <a:ext cx="9152573" cy="437444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995936" y="4725144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2605848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465" b="5423"/>
          <a:stretch/>
        </p:blipFill>
        <p:spPr>
          <a:xfrm>
            <a:off x="0" y="1196752"/>
            <a:ext cx="9167013" cy="453650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915816" y="3789040"/>
            <a:ext cx="2016224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998267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98" b="3605"/>
          <a:stretch/>
        </p:blipFill>
        <p:spPr>
          <a:xfrm>
            <a:off x="35869" y="1193018"/>
            <a:ext cx="9125273" cy="449792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084168" y="5157192"/>
            <a:ext cx="1584176" cy="4247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</p:spTree>
    <p:extLst>
      <p:ext uri="{BB962C8B-B14F-4D97-AF65-F5344CB8AC3E}">
        <p14:creationId xmlns:p14="http://schemas.microsoft.com/office/powerpoint/2010/main" val="361468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106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367" t="8107" r="5318" b="6051"/>
          <a:stretch/>
        </p:blipFill>
        <p:spPr>
          <a:xfrm>
            <a:off x="460548" y="1066800"/>
            <a:ext cx="5076000" cy="309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088" y="113129"/>
            <a:ext cx="748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defRPr/>
            </a:pP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</a:rPr>
              <a:t>КАК ОПЕРАТИВНО ПОЛУЧИТЬ АКТУАЛЬНУЮ И ПОДПИСАННУЮ ЭЦП ВЫПИСКУ ИЗ РЕЕСТРА ЛИЦЕНЗИЙ: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0970" t="10265" r="5046" b="7138"/>
          <a:stretch/>
        </p:blipFill>
        <p:spPr>
          <a:xfrm>
            <a:off x="3610800" y="3674822"/>
            <a:ext cx="5076000" cy="2914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3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/>
      <a:lstStyle>
        <a:defPPr algn="r">
          <a:spcBef>
            <a:spcPct val="0"/>
          </a:spcBef>
          <a:buFontTx/>
          <a:buNone/>
          <a:defRPr sz="2800" i="1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192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PT Astra Serif</vt:lpstr>
      <vt:lpstr>Тема Office</vt:lpstr>
      <vt:lpstr>Министерство просвещения  и воспитания Ульяновской области  Департамент по надзору и контролю  в сфере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549</cp:revision>
  <cp:lastPrinted>2023-03-22T08:38:52Z</cp:lastPrinted>
  <dcterms:created xsi:type="dcterms:W3CDTF">2020-12-01T05:01:00Z</dcterms:created>
  <dcterms:modified xsi:type="dcterms:W3CDTF">2023-05-30T11:46:24Z</dcterms:modified>
</cp:coreProperties>
</file>