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500" r:id="rId3"/>
    <p:sldId id="502" r:id="rId4"/>
    <p:sldId id="327" r:id="rId5"/>
    <p:sldId id="505" r:id="rId6"/>
    <p:sldId id="506" r:id="rId7"/>
    <p:sldId id="503" r:id="rId8"/>
    <p:sldId id="504" r:id="rId9"/>
    <p:sldId id="507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B0F"/>
    <a:srgbClr val="9D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49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2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4" descr="C:\Users\ASPenzin\Desktop\про ДТК\Коллаж обучение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39502"/>
            <a:ext cx="936129" cy="936129"/>
          </a:xfrm>
          <a:prstGeom prst="rect">
            <a:avLst/>
          </a:prstGeom>
          <a:noFill/>
        </p:spPr>
      </p:pic>
      <p:pic>
        <p:nvPicPr>
          <p:cNvPr id="5" name="Рисунок 4" descr="C:\Users\ASPenzin\Desktop\Всероссийский смотр конкурс\титульник дтк (2)_page-0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903993"/>
            <a:ext cx="4464496" cy="311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668" y="207020"/>
            <a:ext cx="4987428" cy="29659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508104" y="411510"/>
            <a:ext cx="3384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Об участии </a:t>
            </a:r>
            <a:b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ОГБПОУ ДТК в проекте «Первая профессия школьников»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435846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Выступление Кологреева В.А., директора ОГБПОУ «Димитровградский технический колледж»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9" name="AutoShape 3"/>
          <p:cNvCxnSpPr>
            <a:cxnSpLocks noChangeShapeType="1"/>
          </p:cNvCxnSpPr>
          <p:nvPr/>
        </p:nvCxnSpPr>
        <p:spPr bwMode="auto">
          <a:xfrm>
            <a:off x="611560" y="4782864"/>
            <a:ext cx="3312368" cy="21134"/>
          </a:xfrm>
          <a:prstGeom prst="straightConnector1">
            <a:avLst/>
          </a:prstGeom>
          <a:noFill/>
          <a:ln w="63500">
            <a:solidFill>
              <a:srgbClr val="1F497D"/>
            </a:solidFill>
            <a:round/>
            <a:headEnd/>
            <a:tailEnd/>
          </a:ln>
          <a:effectLst/>
        </p:spPr>
      </p:cxnSp>
      <p:cxnSp>
        <p:nvCxnSpPr>
          <p:cNvPr id="10" name="AutoShape 4"/>
          <p:cNvCxnSpPr>
            <a:cxnSpLocks noChangeShapeType="1"/>
          </p:cNvCxnSpPr>
          <p:nvPr/>
        </p:nvCxnSpPr>
        <p:spPr bwMode="auto">
          <a:xfrm flipV="1">
            <a:off x="633116" y="3867894"/>
            <a:ext cx="0" cy="949325"/>
          </a:xfrm>
          <a:prstGeom prst="straightConnector1">
            <a:avLst/>
          </a:prstGeom>
          <a:noFill/>
          <a:ln w="63500">
            <a:solidFill>
              <a:srgbClr val="1F497D"/>
            </a:solidFill>
            <a:round/>
            <a:headEnd/>
            <a:tailEnd/>
          </a:ln>
          <a:effectLst/>
        </p:spPr>
      </p:cxn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>
            <a:off x="467544" y="4638030"/>
            <a:ext cx="2228850" cy="0"/>
          </a:xfrm>
          <a:prstGeom prst="straightConnector1">
            <a:avLst/>
          </a:prstGeom>
          <a:noFill/>
          <a:ln w="63500">
            <a:solidFill>
              <a:srgbClr val="1F497D"/>
            </a:solidFill>
            <a:round/>
            <a:headEnd/>
            <a:tailEnd/>
          </a:ln>
          <a:effectLst/>
        </p:spPr>
      </p:cxnSp>
      <p:cxnSp>
        <p:nvCxnSpPr>
          <p:cNvPr id="12" name="AutoShape 8"/>
          <p:cNvCxnSpPr>
            <a:cxnSpLocks noChangeShapeType="1"/>
          </p:cNvCxnSpPr>
          <p:nvPr/>
        </p:nvCxnSpPr>
        <p:spPr bwMode="auto">
          <a:xfrm flipV="1">
            <a:off x="467544" y="3003798"/>
            <a:ext cx="0" cy="1633538"/>
          </a:xfrm>
          <a:prstGeom prst="straightConnector1">
            <a:avLst/>
          </a:prstGeom>
          <a:noFill/>
          <a:ln w="63500">
            <a:solidFill>
              <a:srgbClr val="1F497D"/>
            </a:solidFill>
            <a:round/>
            <a:headEnd/>
            <a:tailEnd/>
          </a:ln>
          <a:effectLst/>
        </p:spPr>
      </p:cxnSp>
      <p:cxnSp>
        <p:nvCxnSpPr>
          <p:cNvPr id="15" name="AutoShape 3"/>
          <p:cNvCxnSpPr>
            <a:cxnSpLocks noChangeShapeType="1"/>
          </p:cNvCxnSpPr>
          <p:nvPr/>
        </p:nvCxnSpPr>
        <p:spPr bwMode="auto">
          <a:xfrm>
            <a:off x="5508104" y="267494"/>
            <a:ext cx="3240360" cy="0"/>
          </a:xfrm>
          <a:prstGeom prst="straightConnector1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 flipV="1">
            <a:off x="8748464" y="267494"/>
            <a:ext cx="0" cy="949325"/>
          </a:xfrm>
          <a:prstGeom prst="straightConnector1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8" name="AutoShape 8"/>
          <p:cNvCxnSpPr>
            <a:cxnSpLocks noChangeShapeType="1"/>
          </p:cNvCxnSpPr>
          <p:nvPr/>
        </p:nvCxnSpPr>
        <p:spPr bwMode="auto">
          <a:xfrm flipV="1">
            <a:off x="8892480" y="411510"/>
            <a:ext cx="0" cy="1633538"/>
          </a:xfrm>
          <a:prstGeom prst="straightConnector1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>
            <a:off x="6660232" y="411510"/>
            <a:ext cx="2232248" cy="0"/>
          </a:xfrm>
          <a:prstGeom prst="straightConnector1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</p:spPr>
      </p:cxnSp>
      <p:pic>
        <p:nvPicPr>
          <p:cNvPr id="22" name="Picture 14" descr="C:\Users\ASPenzin\Desktop\про ДТК\Коллаж обучение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51" y="267469"/>
            <a:ext cx="936129" cy="93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335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3888" y="832520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В соответствии с Распоряжением Правительства Ульяновской области № 693-пр от 28 сентября 2011 г. «Об апробации новой образовательной программы начального профессионального образования в условиях профильного обучения на третьей ступени общего образования в областном государственном образовательном учреждении начального профессионального образования профессиональное училище № 11 «Губернаторский казачий кадетский корпус им. генерал-майора В.В. Платошина» в ОГБПОУ «Димитровградский технический колледж» с 2011 г. реализуется эксперимент по профессиональному обучению старшеклассников профессиям рабочих, должностям служащих.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6386" name="Picture 2" descr="https://leninmemorial.ru/upload/iblock/2fe/2fe2a71093eeffca592750dacfbaf0ef.jpg"/>
          <p:cNvPicPr>
            <a:picLocks noChangeAspect="1" noChangeArrowheads="1"/>
          </p:cNvPicPr>
          <p:nvPr/>
        </p:nvPicPr>
        <p:blipFill>
          <a:blip r:embed="rId4" cstate="print"/>
          <a:srcRect l="23572" r="23390"/>
          <a:stretch>
            <a:fillRect/>
          </a:stretch>
        </p:blipFill>
        <p:spPr bwMode="auto">
          <a:xfrm>
            <a:off x="755576" y="1209693"/>
            <a:ext cx="2592288" cy="2442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335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548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75656" y="309885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Свидетельство о профессии рабочего, должности служащего</a:t>
            </a:r>
          </a:p>
        </p:txBody>
      </p:sp>
      <p:sp>
        <p:nvSpPr>
          <p:cNvPr id="15368" name="AutoShape 8" descr="https://imageprocessor.digital.vistaprint.com/crop/0,0,250x225/maxWidth/2000/https:/uploads.documents.cimpress.io/v1/uploads/09fe474d-e5e0-44d6-b95b-02bc286bbb3b~110/original?tenant=vbu-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ASPenzin\Desktop\Губернатор 03.03.23\св-во2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b="47143"/>
          <a:stretch>
            <a:fillRect/>
          </a:stretch>
        </p:blipFill>
        <p:spPr bwMode="auto">
          <a:xfrm>
            <a:off x="4520535" y="1779662"/>
            <a:ext cx="4351463" cy="3188016"/>
          </a:xfrm>
          <a:prstGeom prst="rect">
            <a:avLst/>
          </a:prstGeom>
          <a:noFill/>
        </p:spPr>
      </p:pic>
      <p:pic>
        <p:nvPicPr>
          <p:cNvPr id="1027" name="Picture 3" descr="C:\Users\ASPenzin\Desktop\Губернатор 03.03.23\св-во1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 b="47143"/>
          <a:stretch>
            <a:fillRect/>
          </a:stretch>
        </p:blipFill>
        <p:spPr bwMode="auto">
          <a:xfrm>
            <a:off x="473064" y="1272185"/>
            <a:ext cx="4411007" cy="3231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78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54831" y="1216950"/>
            <a:ext cx="69820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Оператор электронно-вычислительных и вычислительных машин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1 группа, 15 человек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Слесарь по ремонту автомобилей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2 группы по 15 человек</a:t>
            </a: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Оператор видеозаписи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1 группа, 15 человек</a:t>
            </a: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Агент по закупкам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2 группы по 15 человек</a:t>
            </a:r>
          </a:p>
          <a:p>
            <a:pPr lvl="0"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Слесарь по контрольно-измерительным приборам и автоматике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1 группа, 15 человек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548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09950" y="160338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Программы профессионального обучения для школьников в 2022 году</a:t>
            </a:r>
          </a:p>
        </p:txBody>
      </p:sp>
      <p:pic>
        <p:nvPicPr>
          <p:cNvPr id="12" name="Picture 8" descr="https://buchok.ru/upload/resizer2/23/506/506eb2ff91828e276acab766e9635ce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7614"/>
            <a:ext cx="633670" cy="633670"/>
          </a:xfrm>
          <a:prstGeom prst="rect">
            <a:avLst/>
          </a:prstGeom>
          <a:noFill/>
        </p:spPr>
      </p:pic>
      <p:pic>
        <p:nvPicPr>
          <p:cNvPr id="15362" name="Picture 2" descr="https://sun9-1.userapi.com/impf/v2Q3zLbAClUk3sjRc1kM3kQ5XETppS0b0EXiYw/TWEKjM4WiCU.jpg?size=320x240&amp;quality=96&amp;sign=9a38be037618167b3437e706ac794ae4&amp;c_uniq_tag=4IQ6tgECJHSqshi4JVCST28UjrIx-Hey9JJBvji_Z1M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139702"/>
            <a:ext cx="935767" cy="701825"/>
          </a:xfrm>
          <a:prstGeom prst="rect">
            <a:avLst/>
          </a:prstGeom>
          <a:noFill/>
        </p:spPr>
      </p:pic>
      <p:sp>
        <p:nvSpPr>
          <p:cNvPr id="15368" name="AutoShape 8" descr="https://imageprocessor.digital.vistaprint.com/crop/0,0,250x225/maxWidth/2000/https:/uploads.documents.cimpress.io/v1/uploads/09fe474d-e5e0-44d6-b95b-02bc286bbb3b~110/original?tenant=vbu-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https://bumper-stickers.ru/42421-thickbox_default/video-operat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931790"/>
            <a:ext cx="779240" cy="779240"/>
          </a:xfrm>
          <a:prstGeom prst="rect">
            <a:avLst/>
          </a:prstGeom>
          <a:noFill/>
        </p:spPr>
      </p:pic>
      <p:pic>
        <p:nvPicPr>
          <p:cNvPr id="15372" name="Picture 12" descr="https://ivi.am/files/images/items/11/11296v144b839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939902"/>
            <a:ext cx="92980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335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9632" y="19548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Школы города Димитровграда, 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ринимающие наиболее активное участие в проекте «Первая профессия школьников» 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548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02899" y="1447572"/>
            <a:ext cx="84175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 6 им. майора ФСБ России Д.С. Кузнецова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«Университетский лицей с казачьим кадетским компонентом города Димитровграда Ульяновской области»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 № 9 им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Г.Ф.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Полнова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 10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16 при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УлГТУ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Ю.Ю. Медведкова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 № 19 им. И.П.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Мытарева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35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7940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Популяризация федерального проекта «Профессионалитет»</a:t>
            </a:r>
          </a:p>
        </p:txBody>
      </p:sp>
      <p:pic>
        <p:nvPicPr>
          <p:cNvPr id="9" name="Рисунок 8" descr="D:\рабочий стол 20.11.2020\лариса\1 ПРОФОРИЕНТАЦИЯ\22-23\профессионалитет\Сентябрь\фото отк двери\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2952328" cy="20162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2" name="Рисунок 11" descr="D:\рабочий стол 20.11.2020\лариса\1 ПРОФОРИЕНТАЦИЯ\22-23\профессионалитет\Сентябрь\фото отк двери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9782"/>
            <a:ext cx="2952328" cy="20162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4" name="Рисунок 13" descr="D:\рабочий стол 20.11.2020\лариса\1 ПРОФОРИЕНТАЦИЯ\22-23\профессионалитет\октябрь\масте Оператор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9782"/>
            <a:ext cx="2736304" cy="20162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6" name="Рисунок 15" descr="D:\рабочий стол 20.11.2020\лариса\1 ПРОФОРИЕНТАЦИЯ\22-23\профессионалитет\октябрь\экск в мастерс\1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7534"/>
            <a:ext cx="2736304" cy="20162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7" name="Рисунок 16" descr="D:\рабочий стол 20.11.2020\лариса\1 ПРОФОРИЕНТАЦИЯ\22-23\профессионалитет\октябрь\выезд встреч\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8"/>
          <a:stretch>
            <a:fillRect/>
          </a:stretch>
        </p:blipFill>
        <p:spPr bwMode="auto">
          <a:xfrm>
            <a:off x="6300192" y="627534"/>
            <a:ext cx="2592288" cy="424847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60301327"/>
      </p:ext>
    </p:extLst>
  </p:cSld>
  <p:clrMapOvr>
    <a:masterClrMapping/>
  </p:clrMapOvr>
  <p:transition spd="med" advTm="6233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98" name="AutoShape 2" descr="https://mail.yandex.ru/message_part/IMG_7195.JPG?_uid=1130000004120469&amp;hid=1.1.2&amp;ids=179581035141447618&amp;name=IMG_7195.JPG&amp;yandex_class=yandex_inline_content_320.mail:0.E5283599:283194914666502192445737579263_1.1.2_1795810351414476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491880" y="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Билет в будущее</a:t>
            </a:r>
          </a:p>
        </p:txBody>
      </p:sp>
      <p:pic>
        <p:nvPicPr>
          <p:cNvPr id="10" name="Рисунок 9" descr="D:\рабочий стол 20.11.2020\лариса\1 ПРОФОРИЕНТАЦИЯ\22-23\ББ\отчет\01.11\авто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4" y="2833677"/>
            <a:ext cx="2852744" cy="20949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1" name="Рисунок 10" descr="D:\рабочий стол 20.11.2020\лариса\1 ПРОФОРИЕНТАЦИЯ\22-23\ББ\отчет\31.10\токарь 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93060"/>
            <a:ext cx="2880320" cy="211641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2" name="Рисунок 11" descr="D:\рабочий стол 20.11.2020\лариса\1 ПРОФОРИЕНТАЦИЯ\22-23\ББ\отчет\кванториум\Attachments_tvzuzina@dim-spo.ru_2022-10-19_10-38-45\Разработчик мобильного приложения\Разработчик мобильного приложения\166615309189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11160"/>
            <a:ext cx="2811302" cy="20802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3" name="Рисунок 12" descr="D:\рабочий стол 20.11.2020\лариса\1 ПРОФОРИЕНТАЦИЯ\22-23\ББ\отчет\01.11\юрист 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33677"/>
            <a:ext cx="2826203" cy="209496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5" name="Рисунок 14" descr="D:\рабочий стол 20.11.2020\лариса\1 ПРОФОРИЕНТАЦИЯ\22-23\ББ\отчет\01.11\облицовка 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64" y="2833677"/>
            <a:ext cx="2641724" cy="20949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6" name="Рисунок 15" descr="D:\рабочий стол 20.11.2020\лариса\1 ПРОФОРИЕНТАЦИЯ\22-23\профессионалитет\ноябрь\ДОД\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8"/>
          <a:stretch>
            <a:fillRect/>
          </a:stretch>
        </p:blipFill>
        <p:spPr bwMode="auto">
          <a:xfrm>
            <a:off x="6300192" y="627534"/>
            <a:ext cx="2627784" cy="20882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134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729" y="262949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75656" y="18619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Программы детского технопарка 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Кванториум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»</a:t>
            </a:r>
          </a:p>
        </p:txBody>
      </p:sp>
      <p:sp>
        <p:nvSpPr>
          <p:cNvPr id="15368" name="AutoShape 8" descr="https://imageprocessor.digital.vistaprint.com/crop/0,0,250x225/maxWidth/2000/https:/uploads.documents.cimpress.io/v1/uploads/09fe474d-e5e0-44d6-b95b-02bc286bbb3b~110/original?tenant=vbu-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589420"/>
              </p:ext>
            </p:extLst>
          </p:nvPr>
        </p:nvGraphicFramePr>
        <p:xfrm>
          <a:off x="1493764" y="709414"/>
          <a:ext cx="7470724" cy="4083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7289">
                  <a:extLst>
                    <a:ext uri="{9D8B030D-6E8A-4147-A177-3AD203B41FA5}">
                      <a16:colId xmlns:a16="http://schemas.microsoft.com/office/drawing/2014/main" val="26290373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28820711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558498107"/>
                    </a:ext>
                  </a:extLst>
                </a:gridCol>
                <a:gridCol w="1385203">
                  <a:extLst>
                    <a:ext uri="{9D8B030D-6E8A-4147-A177-3AD203B41FA5}">
                      <a16:colId xmlns:a16="http://schemas.microsoft.com/office/drawing/2014/main" val="559657519"/>
                    </a:ext>
                  </a:extLst>
                </a:gridCol>
              </a:tblGrid>
              <a:tr h="490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Название ДООП</a:t>
                      </a:r>
                    </a:p>
                  </a:txBody>
                  <a:tcPr marL="62598" marR="625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Количество часов</a:t>
                      </a:r>
                    </a:p>
                  </a:txBody>
                  <a:tcPr marL="62598" marR="625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Возраст, лет</a:t>
                      </a:r>
                    </a:p>
                  </a:txBody>
                  <a:tcPr marL="62598" marR="625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Численность, человек</a:t>
                      </a:r>
                    </a:p>
                  </a:txBody>
                  <a:tcPr marL="62598" marR="6259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85788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Основы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промышленного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дизайна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72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12-17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14</a:t>
                      </a: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229378"/>
                  </a:ext>
                </a:extLst>
              </a:tr>
              <a:tr h="4168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Промдизайн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. От идеи до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макета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72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12-17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31</a:t>
                      </a: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49363"/>
                  </a:ext>
                </a:extLst>
              </a:tr>
              <a:tr h="4168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Проектирование автоматизации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72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12-17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33</a:t>
                      </a: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62064"/>
                  </a:ext>
                </a:extLst>
              </a:tr>
              <a:tr h="2084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Автоматизация процессов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144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12-17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27</a:t>
                      </a: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73249"/>
                  </a:ext>
                </a:extLst>
              </a:tr>
              <a:tr h="2084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3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D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-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автомоделирование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72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12-17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33</a:t>
                      </a: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102526"/>
                  </a:ext>
                </a:extLst>
              </a:tr>
              <a:tr h="4168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Автоквантум.3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D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-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автомоделирование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72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12-17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6</a:t>
                      </a: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60342"/>
                  </a:ext>
                </a:extLst>
              </a:tr>
              <a:tr h="4168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Механизация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технологического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процесса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144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12-17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12</a:t>
                      </a: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624868"/>
                  </a:ext>
                </a:extLst>
              </a:tr>
              <a:tr h="4526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Основы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разработки электронных программируемых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устройств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72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12-17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65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26124"/>
                  </a:ext>
                </a:extLst>
              </a:tr>
              <a:tr h="2084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Основы робототехники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36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12-17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49</a:t>
                      </a: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73878"/>
                  </a:ext>
                </a:extLst>
              </a:tr>
              <a:tr h="2084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Основы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3Д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дизайна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36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12-17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Arial" charset="0"/>
                        </a:rPr>
                        <a:t>98</a:t>
                      </a:r>
                    </a:p>
                  </a:txBody>
                  <a:tcPr marL="62598" marR="6259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60085"/>
                  </a:ext>
                </a:extLst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46670" t="47759" r="41648" b="38333"/>
          <a:stretch>
            <a:fillRect/>
          </a:stretch>
        </p:blipFill>
        <p:spPr bwMode="auto">
          <a:xfrm>
            <a:off x="251520" y="1419622"/>
            <a:ext cx="1152128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46139" t="62594" r="41648" b="17935"/>
          <a:stretch>
            <a:fillRect/>
          </a:stretch>
        </p:blipFill>
        <p:spPr bwMode="auto">
          <a:xfrm>
            <a:off x="323528" y="2283718"/>
            <a:ext cx="9463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l="77836" t="64843" r="10901" b="20041"/>
          <a:stretch>
            <a:fillRect/>
          </a:stretch>
        </p:blipFill>
        <p:spPr bwMode="auto">
          <a:xfrm>
            <a:off x="323528" y="3219822"/>
            <a:ext cx="9543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l="77836" t="46705" r="10901" b="37172"/>
          <a:stretch>
            <a:fillRect/>
          </a:stretch>
        </p:blipFill>
        <p:spPr bwMode="auto">
          <a:xfrm>
            <a:off x="323528" y="4083918"/>
            <a:ext cx="864096" cy="69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5711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16" y="3172782"/>
            <a:ext cx="8748464" cy="1631216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первой профессии во время обучения в школе помогает ребятам определиться с выбором будущей профессии, а также дает возможность эффективно организовать в дальнейшем свою образовательную и профессиональную деятельность по выбранному направлению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https://mail.yandex.ru/message_part/IMG_7195.JPG?_uid=1130000004120469&amp;hid=1.1.2&amp;ids=179581035141447618&amp;name=IMG_7195.JPG&amp;yandex_class=yandex_inline_content_320.mail:0.E5283599:283194914666502192445737579263_1.1.2_1795810351414476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56924" y="366886"/>
            <a:ext cx="1349220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75" name="Picture 11" descr="C:\Users\ASPenzin\Downloads\loonapix_165589888818367378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36844" y="1591022"/>
            <a:ext cx="1349220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76" name="Picture 12" descr="C:\Users\ASPenzin\Downloads\loonapix_165589898318367205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6764" y="366886"/>
            <a:ext cx="1349220" cy="1556792"/>
          </a:xfrm>
          <a:prstGeom prst="rect">
            <a:avLst/>
          </a:prstGeom>
          <a:noFill/>
        </p:spPr>
      </p:pic>
      <p:pic>
        <p:nvPicPr>
          <p:cNvPr id="36878" name="Picture 14" descr="C:\Users\ASPenzin\Downloads\loonapix_1655899120200713214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7004" y="1591022"/>
            <a:ext cx="1349220" cy="1556792"/>
          </a:xfrm>
          <a:prstGeom prst="rect">
            <a:avLst/>
          </a:prstGeom>
          <a:noFill/>
        </p:spPr>
      </p:pic>
      <p:pic>
        <p:nvPicPr>
          <p:cNvPr id="36879" name="Picture 15" descr="C:\Users\ASPenzin\Downloads\loonapix_165589916820071466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6684" y="1591022"/>
            <a:ext cx="1349220" cy="1556792"/>
          </a:xfrm>
          <a:prstGeom prst="rect">
            <a:avLst/>
          </a:prstGeom>
          <a:noFill/>
        </p:spPr>
      </p:pic>
      <p:pic>
        <p:nvPicPr>
          <p:cNvPr id="36880" name="Picture 16" descr="C:\Users\ASPenzin\Downloads\loonapix_1655899246209866609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66886"/>
            <a:ext cx="1349220" cy="1556792"/>
          </a:xfrm>
          <a:prstGeom prst="rect">
            <a:avLst/>
          </a:prstGeom>
          <a:noFill/>
        </p:spPr>
      </p:pic>
      <p:pic>
        <p:nvPicPr>
          <p:cNvPr id="36881" name="Picture 17" descr="C:\Users\ASPenzin\Downloads\loonapix_1655899317209868576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97084" y="366886"/>
            <a:ext cx="1349220" cy="1556792"/>
          </a:xfrm>
          <a:prstGeom prst="rect">
            <a:avLst/>
          </a:prstGeom>
          <a:noFill/>
        </p:spPr>
      </p:pic>
      <p:pic>
        <p:nvPicPr>
          <p:cNvPr id="36882" name="Picture 18" descr="C:\Users\ASPenzin\Downloads\loonapix_1655899823244486575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7164" y="1591022"/>
            <a:ext cx="1349219" cy="1556792"/>
          </a:xfrm>
          <a:prstGeom prst="rect">
            <a:avLst/>
          </a:prstGeom>
          <a:noFill/>
        </p:spPr>
      </p:pic>
      <p:pic>
        <p:nvPicPr>
          <p:cNvPr id="31" name="Picture 14" descr="C:\Users\ASPenzin\Desktop\про ДТК\Коллаж обучение\Логотип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411510"/>
            <a:ext cx="1872208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9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9974</TotalTime>
  <Words>279</Words>
  <Application>Microsoft Office PowerPoint</Application>
  <PresentationFormat>Экран (16:9)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ASPenzin</dc:creator>
  <cp:lastModifiedBy>Юлия Пронина</cp:lastModifiedBy>
  <cp:revision>109</cp:revision>
  <dcterms:created xsi:type="dcterms:W3CDTF">2022-02-11T07:57:54Z</dcterms:created>
  <dcterms:modified xsi:type="dcterms:W3CDTF">2023-03-01T12:08:40Z</dcterms:modified>
</cp:coreProperties>
</file>