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5" r:id="rId6"/>
    <p:sldId id="267" r:id="rId7"/>
    <p:sldId id="266" r:id="rId8"/>
    <p:sldId id="26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A8CB1-5782-488E-8736-8B405BB1B23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AB9DCC-FA30-49F0-A621-3ECD62AC20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Прием в ВУЗы по целевому набору</a:t>
          </a:r>
          <a:endParaRPr lang="ru-RU" dirty="0">
            <a:solidFill>
              <a:schemeClr val="tx1"/>
            </a:solidFill>
          </a:endParaRPr>
        </a:p>
      </dgm:t>
    </dgm:pt>
    <dgm:pt modelId="{7DCA7FD9-6092-41AE-A8ED-A2A3FE0CE79F}" type="parTrans" cxnId="{569A2A89-5DFA-425B-A0A8-982F2ECC4E59}">
      <dgm:prSet/>
      <dgm:spPr/>
      <dgm:t>
        <a:bodyPr/>
        <a:lstStyle/>
        <a:p>
          <a:endParaRPr lang="ru-RU"/>
        </a:p>
      </dgm:t>
    </dgm:pt>
    <dgm:pt modelId="{AC18F260-2062-445B-9D77-3730CB123FD8}" type="sibTrans" cxnId="{569A2A89-5DFA-425B-A0A8-982F2ECC4E59}">
      <dgm:prSet/>
      <dgm:spPr/>
      <dgm:t>
        <a:bodyPr/>
        <a:lstStyle/>
        <a:p>
          <a:endParaRPr lang="ru-RU"/>
        </a:p>
      </dgm:t>
    </dgm:pt>
    <dgm:pt modelId="{88D6816A-7D53-46F5-AFBF-69DD6B3648CE}">
      <dgm:prSet phldrT="[Текст]"/>
      <dgm:spPr>
        <a:solidFill>
          <a:srgbClr val="FF9999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Участие в мероприятиях базовой кафедры</a:t>
          </a:r>
          <a:endParaRPr lang="ru-RU" dirty="0">
            <a:solidFill>
              <a:schemeClr val="tx1"/>
            </a:solidFill>
          </a:endParaRPr>
        </a:p>
      </dgm:t>
    </dgm:pt>
    <dgm:pt modelId="{A59B0B40-20AF-4626-83C7-89CF91C48C1C}" type="parTrans" cxnId="{8F51D90A-5E8D-4798-97B7-4A5C399D1EEE}">
      <dgm:prSet/>
      <dgm:spPr/>
      <dgm:t>
        <a:bodyPr/>
        <a:lstStyle/>
        <a:p>
          <a:endParaRPr lang="ru-RU"/>
        </a:p>
      </dgm:t>
    </dgm:pt>
    <dgm:pt modelId="{C9A3A618-A79B-46EE-9777-07DAFCE56D6C}" type="sibTrans" cxnId="{8F51D90A-5E8D-4798-97B7-4A5C399D1EEE}">
      <dgm:prSet/>
      <dgm:spPr/>
      <dgm:t>
        <a:bodyPr/>
        <a:lstStyle/>
        <a:p>
          <a:endParaRPr lang="ru-RU"/>
        </a:p>
      </dgm:t>
    </dgm:pt>
    <dgm:pt modelId="{6DD2459B-EC57-4AFA-A54A-1A10E00803BB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Стажировка МОЛОДОГО СПЕЦИАЛИСТА</a:t>
          </a:r>
        </a:p>
      </dgm:t>
    </dgm:pt>
    <dgm:pt modelId="{EC62CA66-1FA3-43D1-8CA1-0C0628D6338E}" type="parTrans" cxnId="{192FEC56-1654-4BAF-95AD-D4F7DDF4CAB1}">
      <dgm:prSet/>
      <dgm:spPr/>
      <dgm:t>
        <a:bodyPr/>
        <a:lstStyle/>
        <a:p>
          <a:endParaRPr lang="ru-RU"/>
        </a:p>
      </dgm:t>
    </dgm:pt>
    <dgm:pt modelId="{FB496B8E-60CF-4945-B18B-635098F72049}" type="sibTrans" cxnId="{192FEC56-1654-4BAF-95AD-D4F7DDF4CAB1}">
      <dgm:prSet/>
      <dgm:spPr/>
      <dgm:t>
        <a:bodyPr/>
        <a:lstStyle/>
        <a:p>
          <a:endParaRPr lang="ru-RU"/>
        </a:p>
      </dgm:t>
    </dgm:pt>
    <dgm:pt modelId="{4A749CC7-21CD-4DB3-8CF3-4E31E18CDE3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dirty="0" err="1" smtClean="0">
              <a:solidFill>
                <a:schemeClr val="tx1"/>
              </a:solidFill>
            </a:rPr>
            <a:t>Проф</a:t>
          </a:r>
          <a:r>
            <a:rPr lang="ru-RU" sz="1400" dirty="0" smtClean="0">
              <a:solidFill>
                <a:schemeClr val="tx1"/>
              </a:solidFill>
            </a:rPr>
            <a:t>-ориентационная работа со школьниками</a:t>
          </a:r>
          <a:endParaRPr lang="ru-RU" sz="1400" dirty="0">
            <a:solidFill>
              <a:schemeClr val="tx1"/>
            </a:solidFill>
          </a:endParaRPr>
        </a:p>
      </dgm:t>
    </dgm:pt>
    <dgm:pt modelId="{6FB31D56-581D-4A2B-A173-B60910A4505B}" type="parTrans" cxnId="{DF56BC61-1637-4BBF-A7BF-85DF157EE800}">
      <dgm:prSet/>
      <dgm:spPr/>
      <dgm:t>
        <a:bodyPr/>
        <a:lstStyle/>
        <a:p>
          <a:endParaRPr lang="ru-RU"/>
        </a:p>
      </dgm:t>
    </dgm:pt>
    <dgm:pt modelId="{B2078A16-935D-417A-ADFE-BDE3014B7753}" type="sibTrans" cxnId="{DF56BC61-1637-4BBF-A7BF-85DF157EE800}">
      <dgm:prSet/>
      <dgm:spPr/>
      <dgm:t>
        <a:bodyPr/>
        <a:lstStyle/>
        <a:p>
          <a:endParaRPr lang="ru-RU"/>
        </a:p>
      </dgm:t>
    </dgm:pt>
    <dgm:pt modelId="{BB399F9B-E93C-42B6-9F23-61FC753BD2A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Проведение научно-практической конференции «Марс – ИТ»</a:t>
          </a:r>
          <a:endParaRPr lang="ru-RU" dirty="0">
            <a:solidFill>
              <a:schemeClr val="tx1"/>
            </a:solidFill>
          </a:endParaRPr>
        </a:p>
      </dgm:t>
    </dgm:pt>
    <dgm:pt modelId="{6002FC2C-95B5-40BC-8C94-8B21BA744F7F}" type="parTrans" cxnId="{00ABC9D3-579E-4FDB-92BA-D8820FA4AD27}">
      <dgm:prSet/>
      <dgm:spPr/>
      <dgm:t>
        <a:bodyPr/>
        <a:lstStyle/>
        <a:p>
          <a:endParaRPr lang="ru-RU"/>
        </a:p>
      </dgm:t>
    </dgm:pt>
    <dgm:pt modelId="{36626A21-616A-4E11-9243-57CF6139A68A}" type="sibTrans" cxnId="{00ABC9D3-579E-4FDB-92BA-D8820FA4AD27}">
      <dgm:prSet/>
      <dgm:spPr/>
      <dgm:t>
        <a:bodyPr/>
        <a:lstStyle/>
        <a:p>
          <a:endParaRPr lang="ru-RU"/>
        </a:p>
      </dgm:t>
    </dgm:pt>
    <dgm:pt modelId="{6F975A79-62DE-4E50-AC7A-B94722ECE07B}" type="pres">
      <dgm:prSet presAssocID="{D64A8CB1-5782-488E-8736-8B405BB1B2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BA54A3-1EF9-4DCE-B4A1-913C6F8D50D8}" type="pres">
      <dgm:prSet presAssocID="{76AB9DCC-FA30-49F0-A621-3ECD62AC204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B9348-AF35-442A-874C-3EF0DE1A296E}" type="pres">
      <dgm:prSet presAssocID="{AC18F260-2062-445B-9D77-3730CB123FD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296DD2B-7669-4D55-A118-96CE239E1297}" type="pres">
      <dgm:prSet presAssocID="{AC18F260-2062-445B-9D77-3730CB123FD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82880B2-3FF7-4564-B8A9-8DE4348736FE}" type="pres">
      <dgm:prSet presAssocID="{88D6816A-7D53-46F5-AFBF-69DD6B3648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E78C0-8821-4D98-AAE2-6707400CE5F9}" type="pres">
      <dgm:prSet presAssocID="{C9A3A618-A79B-46EE-9777-07DAFCE56D6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3D99569-4E1F-4DFB-8B72-929FCFA3193E}" type="pres">
      <dgm:prSet presAssocID="{C9A3A618-A79B-46EE-9777-07DAFCE56D6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C2B9C90-3C33-4D19-A6D3-84728A186C77}" type="pres">
      <dgm:prSet presAssocID="{6DD2459B-EC57-4AFA-A54A-1A10E00803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FD142-8F09-456A-AC2F-9E5A5E0BC720}" type="pres">
      <dgm:prSet presAssocID="{FB496B8E-60CF-4945-B18B-635098F72049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A802A2C-DFD6-4167-8238-528F4977237E}" type="pres">
      <dgm:prSet presAssocID="{FB496B8E-60CF-4945-B18B-635098F7204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FDDE2FF-2544-4C1A-AFF8-921940B7F520}" type="pres">
      <dgm:prSet presAssocID="{4A749CC7-21CD-4DB3-8CF3-4E31E18CDE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FA946-9C40-48F3-A350-FA341A7DAE04}" type="pres">
      <dgm:prSet presAssocID="{B2078A16-935D-417A-ADFE-BDE3014B775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E852401-45A9-47BF-B0D3-91F0E8BE6FAA}" type="pres">
      <dgm:prSet presAssocID="{B2078A16-935D-417A-ADFE-BDE3014B775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73A15DF-0719-4355-B85D-FE084F20C3E0}" type="pres">
      <dgm:prSet presAssocID="{BB399F9B-E93C-42B6-9F23-61FC753BD2A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62F5-82B8-4F16-A534-2EE2D9B1213B}" type="pres">
      <dgm:prSet presAssocID="{36626A21-616A-4E11-9243-57CF6139A68A}" presName="sibTrans" presStyleLbl="sibTrans2D1" presStyleIdx="4" presStyleCnt="5"/>
      <dgm:spPr/>
      <dgm:t>
        <a:bodyPr/>
        <a:lstStyle/>
        <a:p>
          <a:endParaRPr lang="ru-RU"/>
        </a:p>
      </dgm:t>
    </dgm:pt>
    <dgm:pt modelId="{CFB01FB1-FCE9-40F7-A16F-8690AE0E7E97}" type="pres">
      <dgm:prSet presAssocID="{36626A21-616A-4E11-9243-57CF6139A68A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7F9B412-14D7-4CB8-A17D-3ECFDAE75760}" type="presOf" srcId="{AC18F260-2062-445B-9D77-3730CB123FD8}" destId="{C5AB9348-AF35-442A-874C-3EF0DE1A296E}" srcOrd="0" destOrd="0" presId="urn:microsoft.com/office/officeart/2005/8/layout/cycle2"/>
    <dgm:cxn modelId="{DF56BC61-1637-4BBF-A7BF-85DF157EE800}" srcId="{D64A8CB1-5782-488E-8736-8B405BB1B23F}" destId="{4A749CC7-21CD-4DB3-8CF3-4E31E18CDE3D}" srcOrd="3" destOrd="0" parTransId="{6FB31D56-581D-4A2B-A173-B60910A4505B}" sibTransId="{B2078A16-935D-417A-ADFE-BDE3014B7753}"/>
    <dgm:cxn modelId="{EAB8C672-C195-4AAF-9F05-D60C1184302B}" type="presOf" srcId="{BB399F9B-E93C-42B6-9F23-61FC753BD2AE}" destId="{773A15DF-0719-4355-B85D-FE084F20C3E0}" srcOrd="0" destOrd="0" presId="urn:microsoft.com/office/officeart/2005/8/layout/cycle2"/>
    <dgm:cxn modelId="{8F51D90A-5E8D-4798-97B7-4A5C399D1EEE}" srcId="{D64A8CB1-5782-488E-8736-8B405BB1B23F}" destId="{88D6816A-7D53-46F5-AFBF-69DD6B3648CE}" srcOrd="1" destOrd="0" parTransId="{A59B0B40-20AF-4626-83C7-89CF91C48C1C}" sibTransId="{C9A3A618-A79B-46EE-9777-07DAFCE56D6C}"/>
    <dgm:cxn modelId="{00925B20-9584-4040-AFC8-BC0F5C52102D}" type="presOf" srcId="{76AB9DCC-FA30-49F0-A621-3ECD62AC204C}" destId="{47BA54A3-1EF9-4DCE-B4A1-913C6F8D50D8}" srcOrd="0" destOrd="0" presId="urn:microsoft.com/office/officeart/2005/8/layout/cycle2"/>
    <dgm:cxn modelId="{82990841-2771-4613-92E8-D5875E8A8527}" type="presOf" srcId="{FB496B8E-60CF-4945-B18B-635098F72049}" destId="{F93FD142-8F09-456A-AC2F-9E5A5E0BC720}" srcOrd="0" destOrd="0" presId="urn:microsoft.com/office/officeart/2005/8/layout/cycle2"/>
    <dgm:cxn modelId="{89D99038-30E6-40BC-B28F-8CFFE73DD59B}" type="presOf" srcId="{36626A21-616A-4E11-9243-57CF6139A68A}" destId="{CFB01FB1-FCE9-40F7-A16F-8690AE0E7E97}" srcOrd="1" destOrd="0" presId="urn:microsoft.com/office/officeart/2005/8/layout/cycle2"/>
    <dgm:cxn modelId="{9ED28640-1A65-42A3-901B-B659E823028A}" type="presOf" srcId="{AC18F260-2062-445B-9D77-3730CB123FD8}" destId="{4296DD2B-7669-4D55-A118-96CE239E1297}" srcOrd="1" destOrd="0" presId="urn:microsoft.com/office/officeart/2005/8/layout/cycle2"/>
    <dgm:cxn modelId="{00ABC9D3-579E-4FDB-92BA-D8820FA4AD27}" srcId="{D64A8CB1-5782-488E-8736-8B405BB1B23F}" destId="{BB399F9B-E93C-42B6-9F23-61FC753BD2AE}" srcOrd="4" destOrd="0" parTransId="{6002FC2C-95B5-40BC-8C94-8B21BA744F7F}" sibTransId="{36626A21-616A-4E11-9243-57CF6139A68A}"/>
    <dgm:cxn modelId="{5D635368-3A8A-4A20-A144-84B34B5A7F6D}" type="presOf" srcId="{6DD2459B-EC57-4AFA-A54A-1A10E00803BB}" destId="{9C2B9C90-3C33-4D19-A6D3-84728A186C77}" srcOrd="0" destOrd="0" presId="urn:microsoft.com/office/officeart/2005/8/layout/cycle2"/>
    <dgm:cxn modelId="{6F7FCFD5-312F-45E0-BADF-F89154723803}" type="presOf" srcId="{C9A3A618-A79B-46EE-9777-07DAFCE56D6C}" destId="{0CEE78C0-8821-4D98-AAE2-6707400CE5F9}" srcOrd="0" destOrd="0" presId="urn:microsoft.com/office/officeart/2005/8/layout/cycle2"/>
    <dgm:cxn modelId="{569A2A89-5DFA-425B-A0A8-982F2ECC4E59}" srcId="{D64A8CB1-5782-488E-8736-8B405BB1B23F}" destId="{76AB9DCC-FA30-49F0-A621-3ECD62AC204C}" srcOrd="0" destOrd="0" parTransId="{7DCA7FD9-6092-41AE-A8ED-A2A3FE0CE79F}" sibTransId="{AC18F260-2062-445B-9D77-3730CB123FD8}"/>
    <dgm:cxn modelId="{ACB7CCDB-7989-4C42-B698-BE3C8569886A}" type="presOf" srcId="{B2078A16-935D-417A-ADFE-BDE3014B7753}" destId="{AE852401-45A9-47BF-B0D3-91F0E8BE6FAA}" srcOrd="1" destOrd="0" presId="urn:microsoft.com/office/officeart/2005/8/layout/cycle2"/>
    <dgm:cxn modelId="{DF6A8EA8-D561-4EEA-A205-D6BDD304AE40}" type="presOf" srcId="{4A749CC7-21CD-4DB3-8CF3-4E31E18CDE3D}" destId="{1FDDE2FF-2544-4C1A-AFF8-921940B7F520}" srcOrd="0" destOrd="0" presId="urn:microsoft.com/office/officeart/2005/8/layout/cycle2"/>
    <dgm:cxn modelId="{5932ADC7-04A5-45B0-A045-6E9B3AFF407F}" type="presOf" srcId="{36626A21-616A-4E11-9243-57CF6139A68A}" destId="{C31562F5-82B8-4F16-A534-2EE2D9B1213B}" srcOrd="0" destOrd="0" presId="urn:microsoft.com/office/officeart/2005/8/layout/cycle2"/>
    <dgm:cxn modelId="{8353744C-FC3A-4FCB-A165-C3C9E97CABB0}" type="presOf" srcId="{D64A8CB1-5782-488E-8736-8B405BB1B23F}" destId="{6F975A79-62DE-4E50-AC7A-B94722ECE07B}" srcOrd="0" destOrd="0" presId="urn:microsoft.com/office/officeart/2005/8/layout/cycle2"/>
    <dgm:cxn modelId="{192FEC56-1654-4BAF-95AD-D4F7DDF4CAB1}" srcId="{D64A8CB1-5782-488E-8736-8B405BB1B23F}" destId="{6DD2459B-EC57-4AFA-A54A-1A10E00803BB}" srcOrd="2" destOrd="0" parTransId="{EC62CA66-1FA3-43D1-8CA1-0C0628D6338E}" sibTransId="{FB496B8E-60CF-4945-B18B-635098F72049}"/>
    <dgm:cxn modelId="{C8922505-F906-4FCF-A8D7-555CE8C3C992}" type="presOf" srcId="{C9A3A618-A79B-46EE-9777-07DAFCE56D6C}" destId="{D3D99569-4E1F-4DFB-8B72-929FCFA3193E}" srcOrd="1" destOrd="0" presId="urn:microsoft.com/office/officeart/2005/8/layout/cycle2"/>
    <dgm:cxn modelId="{3FCA37E4-41BC-43EB-997C-C0EF45237F29}" type="presOf" srcId="{B2078A16-935D-417A-ADFE-BDE3014B7753}" destId="{D43FA946-9C40-48F3-A350-FA341A7DAE04}" srcOrd="0" destOrd="0" presId="urn:microsoft.com/office/officeart/2005/8/layout/cycle2"/>
    <dgm:cxn modelId="{006D5195-8577-432D-A87B-E650F6E6AFE8}" type="presOf" srcId="{FB496B8E-60CF-4945-B18B-635098F72049}" destId="{3A802A2C-DFD6-4167-8238-528F4977237E}" srcOrd="1" destOrd="0" presId="urn:microsoft.com/office/officeart/2005/8/layout/cycle2"/>
    <dgm:cxn modelId="{5FDBCBF4-D8C1-47C7-841D-D9C0D3C0D135}" type="presOf" srcId="{88D6816A-7D53-46F5-AFBF-69DD6B3648CE}" destId="{E82880B2-3FF7-4564-B8A9-8DE4348736FE}" srcOrd="0" destOrd="0" presId="urn:microsoft.com/office/officeart/2005/8/layout/cycle2"/>
    <dgm:cxn modelId="{EAFC73E6-52AD-4518-A5B2-0273F797D450}" type="presParOf" srcId="{6F975A79-62DE-4E50-AC7A-B94722ECE07B}" destId="{47BA54A3-1EF9-4DCE-B4A1-913C6F8D50D8}" srcOrd="0" destOrd="0" presId="urn:microsoft.com/office/officeart/2005/8/layout/cycle2"/>
    <dgm:cxn modelId="{85EE6EC8-09E3-49AB-8000-83F6298F2306}" type="presParOf" srcId="{6F975A79-62DE-4E50-AC7A-B94722ECE07B}" destId="{C5AB9348-AF35-442A-874C-3EF0DE1A296E}" srcOrd="1" destOrd="0" presId="urn:microsoft.com/office/officeart/2005/8/layout/cycle2"/>
    <dgm:cxn modelId="{AC5A6554-6201-465F-9B14-5DFA1748E07F}" type="presParOf" srcId="{C5AB9348-AF35-442A-874C-3EF0DE1A296E}" destId="{4296DD2B-7669-4D55-A118-96CE239E1297}" srcOrd="0" destOrd="0" presId="urn:microsoft.com/office/officeart/2005/8/layout/cycle2"/>
    <dgm:cxn modelId="{2A15BA18-6C0A-4AD8-81DC-0E2793ECCB93}" type="presParOf" srcId="{6F975A79-62DE-4E50-AC7A-B94722ECE07B}" destId="{E82880B2-3FF7-4564-B8A9-8DE4348736FE}" srcOrd="2" destOrd="0" presId="urn:microsoft.com/office/officeart/2005/8/layout/cycle2"/>
    <dgm:cxn modelId="{6B5F4860-72E9-42A4-950A-214BBF72DB3D}" type="presParOf" srcId="{6F975A79-62DE-4E50-AC7A-B94722ECE07B}" destId="{0CEE78C0-8821-4D98-AAE2-6707400CE5F9}" srcOrd="3" destOrd="0" presId="urn:microsoft.com/office/officeart/2005/8/layout/cycle2"/>
    <dgm:cxn modelId="{95398E69-9695-4AE6-99DC-E3271ECD3A06}" type="presParOf" srcId="{0CEE78C0-8821-4D98-AAE2-6707400CE5F9}" destId="{D3D99569-4E1F-4DFB-8B72-929FCFA3193E}" srcOrd="0" destOrd="0" presId="urn:microsoft.com/office/officeart/2005/8/layout/cycle2"/>
    <dgm:cxn modelId="{4D74F9BF-83DD-4A8D-8149-4634A61CBB5F}" type="presParOf" srcId="{6F975A79-62DE-4E50-AC7A-B94722ECE07B}" destId="{9C2B9C90-3C33-4D19-A6D3-84728A186C77}" srcOrd="4" destOrd="0" presId="urn:microsoft.com/office/officeart/2005/8/layout/cycle2"/>
    <dgm:cxn modelId="{9DD9C605-A906-44FD-A62A-1C9BAB61B822}" type="presParOf" srcId="{6F975A79-62DE-4E50-AC7A-B94722ECE07B}" destId="{F93FD142-8F09-456A-AC2F-9E5A5E0BC720}" srcOrd="5" destOrd="0" presId="urn:microsoft.com/office/officeart/2005/8/layout/cycle2"/>
    <dgm:cxn modelId="{F7855E17-2325-42FC-B9B3-BF9D39267D96}" type="presParOf" srcId="{F93FD142-8F09-456A-AC2F-9E5A5E0BC720}" destId="{3A802A2C-DFD6-4167-8238-528F4977237E}" srcOrd="0" destOrd="0" presId="urn:microsoft.com/office/officeart/2005/8/layout/cycle2"/>
    <dgm:cxn modelId="{5973FC5F-0B62-4772-8856-AD27E0E1D262}" type="presParOf" srcId="{6F975A79-62DE-4E50-AC7A-B94722ECE07B}" destId="{1FDDE2FF-2544-4C1A-AFF8-921940B7F520}" srcOrd="6" destOrd="0" presId="urn:microsoft.com/office/officeart/2005/8/layout/cycle2"/>
    <dgm:cxn modelId="{481398C5-6376-42FC-93BB-578F60983C70}" type="presParOf" srcId="{6F975A79-62DE-4E50-AC7A-B94722ECE07B}" destId="{D43FA946-9C40-48F3-A350-FA341A7DAE04}" srcOrd="7" destOrd="0" presId="urn:microsoft.com/office/officeart/2005/8/layout/cycle2"/>
    <dgm:cxn modelId="{A481380E-B6D1-43FF-A864-73889D554054}" type="presParOf" srcId="{D43FA946-9C40-48F3-A350-FA341A7DAE04}" destId="{AE852401-45A9-47BF-B0D3-91F0E8BE6FAA}" srcOrd="0" destOrd="0" presId="urn:microsoft.com/office/officeart/2005/8/layout/cycle2"/>
    <dgm:cxn modelId="{908D40DF-3F44-438C-A371-AD29A1792D81}" type="presParOf" srcId="{6F975A79-62DE-4E50-AC7A-B94722ECE07B}" destId="{773A15DF-0719-4355-B85D-FE084F20C3E0}" srcOrd="8" destOrd="0" presId="urn:microsoft.com/office/officeart/2005/8/layout/cycle2"/>
    <dgm:cxn modelId="{D82F9DEA-553F-4CBC-916F-AE800399163C}" type="presParOf" srcId="{6F975A79-62DE-4E50-AC7A-B94722ECE07B}" destId="{C31562F5-82B8-4F16-A534-2EE2D9B1213B}" srcOrd="9" destOrd="0" presId="urn:microsoft.com/office/officeart/2005/8/layout/cycle2"/>
    <dgm:cxn modelId="{DC4AFB48-51EA-445A-85A8-02207026A246}" type="presParOf" srcId="{C31562F5-82B8-4F16-A534-2EE2D9B1213B}" destId="{CFB01FB1-FCE9-40F7-A16F-8690AE0E7E9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A54A3-1EF9-4DCE-B4A1-913C6F8D50D8}">
      <dsp:nvSpPr>
        <dsp:cNvPr id="0" name=""/>
        <dsp:cNvSpPr/>
      </dsp:nvSpPr>
      <dsp:spPr>
        <a:xfrm>
          <a:off x="3341621" y="158"/>
          <a:ext cx="1957717" cy="1957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Прием в ВУЗы по целевому набору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628322" y="286859"/>
        <a:ext cx="1384315" cy="1384315"/>
      </dsp:txXfrm>
    </dsp:sp>
    <dsp:sp modelId="{C5AB9348-AF35-442A-874C-3EF0DE1A296E}">
      <dsp:nvSpPr>
        <dsp:cNvPr id="0" name=""/>
        <dsp:cNvSpPr/>
      </dsp:nvSpPr>
      <dsp:spPr>
        <a:xfrm rot="2160000">
          <a:off x="5237384" y="1503756"/>
          <a:ext cx="520089" cy="660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252283" y="1590047"/>
        <a:ext cx="364062" cy="396437"/>
      </dsp:txXfrm>
    </dsp:sp>
    <dsp:sp modelId="{E82880B2-3FF7-4564-B8A9-8DE4348736FE}">
      <dsp:nvSpPr>
        <dsp:cNvPr id="0" name=""/>
        <dsp:cNvSpPr/>
      </dsp:nvSpPr>
      <dsp:spPr>
        <a:xfrm>
          <a:off x="5719337" y="1727670"/>
          <a:ext cx="1957717" cy="1957717"/>
        </a:xfrm>
        <a:prstGeom prst="ellipse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Участие в мероприятиях базовой кафедры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006038" y="2014371"/>
        <a:ext cx="1384315" cy="1384315"/>
      </dsp:txXfrm>
    </dsp:sp>
    <dsp:sp modelId="{0CEE78C0-8821-4D98-AAE2-6707400CE5F9}">
      <dsp:nvSpPr>
        <dsp:cNvPr id="0" name=""/>
        <dsp:cNvSpPr/>
      </dsp:nvSpPr>
      <dsp:spPr>
        <a:xfrm rot="6480000">
          <a:off x="5988596" y="3759752"/>
          <a:ext cx="520089" cy="660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6090717" y="3817703"/>
        <a:ext cx="364062" cy="396437"/>
      </dsp:txXfrm>
    </dsp:sp>
    <dsp:sp modelId="{9C2B9C90-3C33-4D19-A6D3-84728A186C77}">
      <dsp:nvSpPr>
        <dsp:cNvPr id="0" name=""/>
        <dsp:cNvSpPr/>
      </dsp:nvSpPr>
      <dsp:spPr>
        <a:xfrm>
          <a:off x="4811130" y="4522843"/>
          <a:ext cx="1957717" cy="195771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Стажировка МОЛОДОГО СПЕЦИАЛИСТА</a:t>
          </a:r>
        </a:p>
      </dsp:txBody>
      <dsp:txXfrm>
        <a:off x="5097831" y="4809544"/>
        <a:ext cx="1384315" cy="1384315"/>
      </dsp:txXfrm>
    </dsp:sp>
    <dsp:sp modelId="{F93FD142-8F09-456A-AC2F-9E5A5E0BC720}">
      <dsp:nvSpPr>
        <dsp:cNvPr id="0" name=""/>
        <dsp:cNvSpPr/>
      </dsp:nvSpPr>
      <dsp:spPr>
        <a:xfrm rot="10800000">
          <a:off x="4075154" y="5171337"/>
          <a:ext cx="520089" cy="660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4231181" y="5303483"/>
        <a:ext cx="364062" cy="396437"/>
      </dsp:txXfrm>
    </dsp:sp>
    <dsp:sp modelId="{1FDDE2FF-2544-4C1A-AFF8-921940B7F520}">
      <dsp:nvSpPr>
        <dsp:cNvPr id="0" name=""/>
        <dsp:cNvSpPr/>
      </dsp:nvSpPr>
      <dsp:spPr>
        <a:xfrm>
          <a:off x="1872111" y="4522843"/>
          <a:ext cx="1957717" cy="195771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</a:rPr>
            <a:t>Проф</a:t>
          </a:r>
          <a:r>
            <a:rPr lang="ru-RU" sz="1400" kern="1200" dirty="0" smtClean="0">
              <a:solidFill>
                <a:schemeClr val="tx1"/>
              </a:solidFill>
            </a:rPr>
            <a:t>-ориентационная работа со школьниками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158812" y="4809544"/>
        <a:ext cx="1384315" cy="1384315"/>
      </dsp:txXfrm>
    </dsp:sp>
    <dsp:sp modelId="{D43FA946-9C40-48F3-A350-FA341A7DAE04}">
      <dsp:nvSpPr>
        <dsp:cNvPr id="0" name=""/>
        <dsp:cNvSpPr/>
      </dsp:nvSpPr>
      <dsp:spPr>
        <a:xfrm rot="15120000">
          <a:off x="2141370" y="3787750"/>
          <a:ext cx="520089" cy="660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243491" y="3994091"/>
        <a:ext cx="364062" cy="396437"/>
      </dsp:txXfrm>
    </dsp:sp>
    <dsp:sp modelId="{773A15DF-0719-4355-B85D-FE084F20C3E0}">
      <dsp:nvSpPr>
        <dsp:cNvPr id="0" name=""/>
        <dsp:cNvSpPr/>
      </dsp:nvSpPr>
      <dsp:spPr>
        <a:xfrm>
          <a:off x="963905" y="1727670"/>
          <a:ext cx="1957717" cy="195771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Проведение научно-практической конференции «Марс – ИТ»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250606" y="2014371"/>
        <a:ext cx="1384315" cy="1384315"/>
      </dsp:txXfrm>
    </dsp:sp>
    <dsp:sp modelId="{C31562F5-82B8-4F16-A534-2EE2D9B1213B}">
      <dsp:nvSpPr>
        <dsp:cNvPr id="0" name=""/>
        <dsp:cNvSpPr/>
      </dsp:nvSpPr>
      <dsp:spPr>
        <a:xfrm rot="19440000">
          <a:off x="2859668" y="1521060"/>
          <a:ext cx="520089" cy="660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874567" y="1699061"/>
        <a:ext cx="364062" cy="396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February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February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28,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28,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28,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February 28,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February 28,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February 28,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omar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81A738-8C1B-8ECF-FEE5-E8FC7A8C7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92696"/>
            <a:ext cx="7267491" cy="50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01416"/>
      </p:ext>
    </p:extLst>
  </p:cSld>
  <p:clrMapOvr>
    <a:masterClrMapping/>
  </p:clrMapOvr>
  <p:transition spd="slow" advTm="2846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3673525"/>
              </p:ext>
            </p:extLst>
          </p:nvPr>
        </p:nvGraphicFramePr>
        <p:xfrm>
          <a:off x="179512" y="116632"/>
          <a:ext cx="86409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09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E2061-7211-FAD5-8BF8-BECC794E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16632"/>
            <a:ext cx="7520940" cy="1551072"/>
          </a:xfrm>
        </p:spPr>
        <p:txBody>
          <a:bodyPr/>
          <a:lstStyle/>
          <a:p>
            <a:pPr algn="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СЕКЦИИ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научно-практической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«Марс-ИТ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1ECE0-1DA3-6C39-7F3E-FC79EA9EF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00808"/>
            <a:ext cx="6413336" cy="2544396"/>
          </a:xfrm>
        </p:spPr>
        <p:txBody>
          <a:bodyPr/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000" cap="all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Информационные технологии и приложения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000" cap="all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Модели, устройства и безопасность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744E6BC-5905-59A6-CA93-28B0F2F11033}"/>
              </a:ext>
            </a:extLst>
          </p:cNvPr>
          <p:cNvSpPr txBox="1">
            <a:spLocks/>
          </p:cNvSpPr>
          <p:nvPr/>
        </p:nvSpPr>
        <p:spPr>
          <a:xfrm>
            <a:off x="791443" y="3429000"/>
            <a:ext cx="7520940" cy="975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научно-практической конференции школьников «Марс-ИТ»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48E81C4-FA9F-419E-E69E-DBC8A61E5C8F}"/>
              </a:ext>
            </a:extLst>
          </p:cNvPr>
          <p:cNvSpPr txBox="1">
            <a:spLocks/>
          </p:cNvSpPr>
          <p:nvPr/>
        </p:nvSpPr>
        <p:spPr>
          <a:xfrm>
            <a:off x="1115616" y="4221088"/>
            <a:ext cx="7520940" cy="149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hlinkClick r:id="rId2"/>
              </a:rPr>
              <a:t>http://www.npomars.com</a:t>
            </a:r>
            <a:endParaRPr lang="ru-RU" sz="4800" dirty="0" smtClean="0"/>
          </a:p>
          <a:p>
            <a:pPr marL="0" indent="0" algn="ctr"/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750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18">
        <p15:prstTrans prst="pageCurlDouble"/>
      </p:transition>
    </mc:Choice>
    <mc:Fallback xmlns="">
      <p:transition spd="slow" advTm="341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61FBBDA-FF7C-D10F-2CD4-90D5E64D3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540" y="980728"/>
            <a:ext cx="8280919" cy="3168352"/>
          </a:xfrm>
        </p:spPr>
      </p:pic>
    </p:spTree>
    <p:extLst>
      <p:ext uri="{BB962C8B-B14F-4D97-AF65-F5344CB8AC3E}">
        <p14:creationId xmlns:p14="http://schemas.microsoft.com/office/powerpoint/2010/main" val="8562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32">
        <p:fade/>
      </p:transition>
    </mc:Choice>
    <mc:Fallback xmlns="">
      <p:transition spd="med" advTm="403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949280"/>
            <a:ext cx="7520940" cy="54864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установочная сессия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5-8 октября 2022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9"/>
          <a:stretch/>
        </p:blipFill>
        <p:spPr bwMode="auto">
          <a:xfrm>
            <a:off x="126785" y="2924944"/>
            <a:ext cx="5389808" cy="2412137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25839"/>
            <a:ext cx="3240361" cy="2505244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18697" r="10439"/>
          <a:stretch/>
        </p:blipFill>
        <p:spPr bwMode="auto">
          <a:xfrm>
            <a:off x="5719579" y="2924944"/>
            <a:ext cx="3244909" cy="241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savchkova_od\AppData\Local\Microsoft\Windows\Temporary Internet Files\Content.Outlook\0LA01X40\Интенсив%20(1)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0180" r="5393" b="6624"/>
          <a:stretch/>
        </p:blipFill>
        <p:spPr bwMode="auto">
          <a:xfrm>
            <a:off x="126785" y="325839"/>
            <a:ext cx="5389808" cy="2505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46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048712"/>
            <a:ext cx="7520940" cy="54864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Отборочные этапы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7-21 февраля 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95" y="77534"/>
            <a:ext cx="4153368" cy="276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5" y="2954190"/>
            <a:ext cx="4187641" cy="279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5" y="77534"/>
            <a:ext cx="4187641" cy="279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50" y="2954190"/>
            <a:ext cx="4187641" cy="279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66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94" y="116632"/>
            <a:ext cx="421411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2" y="2996952"/>
            <a:ext cx="4251282" cy="28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7" y="116632"/>
            <a:ext cx="4238286" cy="28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75" y="2993177"/>
            <a:ext cx="4256947" cy="283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35696" y="6048712"/>
            <a:ext cx="7520940" cy="54864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Отборочные этапы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7-21 февраля 2023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0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281753"/>
              </p:ext>
            </p:extLst>
          </p:nvPr>
        </p:nvGraphicFramePr>
        <p:xfrm>
          <a:off x="179509" y="332652"/>
          <a:ext cx="8784978" cy="5760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Зарегистрировались для участия 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проектов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участников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проектов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участников, в том числе 24 не из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(38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из зарегистрировавшихся– участники проектного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интенсива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Отборочный этап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Прослушали 89 проектов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(101 участник)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Финальный этап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проектов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участника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Проектный </a:t>
                      </a:r>
                      <a:r>
                        <a:rPr lang="ru-RU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интенсив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(октябрь 2022 г.)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участников зарегистрировано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Приехали 78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48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C6B86-0C83-0330-AB5C-B0E012C68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ПОБЕДИТЕЛИ И ПРИЗЕРЫ </a:t>
            </a:r>
            <a:br>
              <a:rPr lang="ru-RU" dirty="0" smtClean="0"/>
            </a:br>
            <a:r>
              <a:rPr lang="ru-RU" dirty="0" smtClean="0"/>
              <a:t>4-й конференции «Марс  - ИТ»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296A85-C52A-E496-9E7F-9718312D7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1" y="1268760"/>
            <a:ext cx="8652438" cy="36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13">
        <p14:conveyor dir="l"/>
      </p:transition>
    </mc:Choice>
    <mc:Fallback xmlns="">
      <p:transition spd="slow" advTm="2213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147</TotalTime>
  <Words>112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  <vt:lpstr>Презентация PowerPoint</vt:lpstr>
      <vt:lpstr>СЕКЦИИ V научно-практической  конференции школьников «Марс-ИТ»</vt:lpstr>
      <vt:lpstr>Презентация PowerPoint</vt:lpstr>
      <vt:lpstr>установочная сессия  5-8 октября 2022 г.</vt:lpstr>
      <vt:lpstr>Отборочные этапы  7-21 февраля 2023 г.</vt:lpstr>
      <vt:lpstr>Отборочные этапы  7-21 февраля 2023 г.</vt:lpstr>
      <vt:lpstr>Презентация PowerPoint</vt:lpstr>
      <vt:lpstr>ПОБЕДИТЕЛИ И ПРИЗЕРЫ  4-й конференции «Марс  - ИТ»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математики, информационных и авиационных технологий</dc:title>
  <dc:creator>Андрей</dc:creator>
  <cp:lastModifiedBy>Юлия Пронина</cp:lastModifiedBy>
  <cp:revision>14</cp:revision>
  <dcterms:created xsi:type="dcterms:W3CDTF">2021-03-02T04:18:47Z</dcterms:created>
  <dcterms:modified xsi:type="dcterms:W3CDTF">2023-02-28T15:27:38Z</dcterms:modified>
</cp:coreProperties>
</file>