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8" r:id="rId4"/>
    <p:sldId id="273" r:id="rId5"/>
    <p:sldId id="274" r:id="rId6"/>
    <p:sldId id="256" r:id="rId7"/>
    <p:sldId id="258" r:id="rId8"/>
    <p:sldId id="270" r:id="rId9"/>
    <p:sldId id="259" r:id="rId10"/>
    <p:sldId id="260" r:id="rId11"/>
    <p:sldId id="261" r:id="rId12"/>
    <p:sldId id="264" r:id="rId13"/>
    <p:sldId id="263" r:id="rId14"/>
    <p:sldId id="262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17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.wmf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резентация1"/>
          <p:cNvPicPr>
            <a:picLocks noChangeAspect="1" noChangeArrowheads="1"/>
          </p:cNvPicPr>
          <p:nvPr/>
        </p:nvPicPr>
        <p:blipFill>
          <a:blip r:embed="rId2" cstate="print">
            <a:lum bright="14000" contrast="-8000"/>
            <a:grayscl/>
          </a:blip>
          <a:srcRect/>
          <a:stretch>
            <a:fillRect/>
          </a:stretch>
        </p:blipFill>
        <p:spPr bwMode="ltGray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44016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1520" y="1628800"/>
            <a:ext cx="8676456" cy="295465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Герои Социалистического Труда</a:t>
            </a:r>
            <a:endParaRPr lang="ru-RU" sz="6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резентация1"/>
          <p:cNvPicPr>
            <a:picLocks noChangeAspect="1" noChangeArrowheads="1"/>
          </p:cNvPicPr>
          <p:nvPr/>
        </p:nvPicPr>
        <p:blipFill>
          <a:blip r:embed="rId2" cstate="print">
            <a:lum bright="14000" contrast="-8000"/>
            <a:grayscl/>
          </a:blip>
          <a:srcRect/>
          <a:stretch>
            <a:fillRect/>
          </a:stretch>
        </p:blipFill>
        <p:spPr bwMode="ltGray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27784" y="980728"/>
            <a:ext cx="6246440" cy="455509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 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Каштанова Елена Романовна родилась 9 апреля 1922 г. в д.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Ащерино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Ульяновской области. С 14 лет начала работать в колхозе «Пробуждение». В 1941 году Елена Романовна по призыву комсомола стала курсанткой курсов трактористов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машино-тракторной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станции им. Куйбышева в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Араповка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Сурского района. По окончании курсов с августа 1941 г. стала работать трактористкой в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Земницы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Сурского района и проработала около 40 лет в колхозе, в совершенстве овладев профессией. За честный и добросовестный труд неоднократно награждалась Почётными грамотами и благодарственными письмами, занесена в Книгу Трудовой Славы Ульяновской области.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Указом Президиума Верховного Совета СССР за успехи, достигнутые в увеличении производства и заготовок зерновых культур, высокопроизводительное освоение и использование сельскохозяйственной техники Каштановой Елене Романовне, трактористке колхоза «Прогресс» Сурского района Ульяновской области, было присвоено звание Героя Социалистического Труда. В 1973 году награждена орденом Октябрьской Революции, медалями.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59832" y="260648"/>
            <a:ext cx="529208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ГЕРОЙ  СОЦИАЛИСТИЧЕСКОГО ТРУДА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КАШТАНОВА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ЕЛЕНА РОМАНОВНА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gani73.ru/file/herou/Kashtan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2133453" cy="28933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Каштанова Елена Романов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4000500"/>
            <a:ext cx="1872208" cy="2612383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2413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резентация1"/>
          <p:cNvPicPr>
            <a:picLocks noChangeAspect="1" noChangeArrowheads="1"/>
          </p:cNvPicPr>
          <p:nvPr/>
        </p:nvPicPr>
        <p:blipFill>
          <a:blip r:embed="rId2" cstate="print">
            <a:lum bright="14000" contrast="-8000"/>
            <a:grayscl/>
          </a:blip>
          <a:srcRect/>
          <a:stretch>
            <a:fillRect/>
          </a:stretch>
        </p:blipFill>
        <p:spPr bwMode="ltGray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gani73.ru/file/herou/Kulag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2609570" cy="3888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131840" y="692696"/>
            <a:ext cx="5742384" cy="590931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Кулагина Инна Михайловна родилась 10 августа 1928 г.  в г. Плес Ивановской области.   В 1947 г., окончив среднюю школу,  поступила в Ульяновский сельскохозяйственный институт. В 1952 г., по окончании института, была направлена на работу в колхоз им. Жданова Радищевского района Ульяновской области, где проработала до апреля 1979 г. зоотехником, главным зоотехником.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достигнутые успехи в развитии животноводства в 1965 г. Инне Михайловне Кулагиной было присвоено почётное звание «Заслуженный зоотехник РСФСР», а в 1966 г. Указом Президиума Верховного Совета СССР ей было присвоено звание Героя Социалистического Труда.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многолетний плодотворный труд в сельском хозяйстве И.М. Кулагина была  награждена: орденом Ленина, орденом Трудового Красного Знамени, золотой медалью «Серп и молот», бронзовой медалью «За достигнутые успехи в развитии народного хозяйства СССР», юбилейной медалью «За доблестный труд. В ознаменование 100-летия со дня рождения В.И. Ленина», «Ветеран труда», Почётными грамотами.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635896" y="0"/>
            <a:ext cx="529208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ГЕРОЙ  СОЦИАЛИСТИЧЕСКОГО ТРУДА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КУЛАГИНА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ИННА МИХАЙЛОВНА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122413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резентация1"/>
          <p:cNvPicPr>
            <a:picLocks noChangeAspect="1" noChangeArrowheads="1"/>
          </p:cNvPicPr>
          <p:nvPr/>
        </p:nvPicPr>
        <p:blipFill>
          <a:blip r:embed="rId2" cstate="print">
            <a:lum bright="14000" contrast="-8000"/>
            <a:grayscl/>
          </a:blip>
          <a:srcRect/>
          <a:stretch>
            <a:fillRect/>
          </a:stretch>
        </p:blipFill>
        <p:spPr bwMode="ltGray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Room\Desktop\Герои Соц труда\Новая папка\20220429_155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122413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1520" y="4221088"/>
            <a:ext cx="460851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ГАНИ УО Ф. 6095 Оп.1. Д. 41 И.М. Кулагина среди студентов зоотехнического факультета Ульяновского сельскохозяйственного института. 1950 г.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3212976"/>
            <a:ext cx="367240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ГАНИ УО Ф. 6095 Оп.1. Д.3 Удостоверение о присвоении звания Героя Социального Труда, выданное И.М. Кулагин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Room\Desktop\Герои Соц труда\Новая папка\20220429_154146.jpg"/>
          <p:cNvPicPr>
            <a:picLocks noChangeAspect="1" noChangeArrowheads="1"/>
          </p:cNvPicPr>
          <p:nvPr/>
        </p:nvPicPr>
        <p:blipFill>
          <a:blip r:embed="rId5" cstate="print"/>
          <a:srcRect l="12499" t="16665" r="5690" b="9099"/>
          <a:stretch>
            <a:fillRect/>
          </a:stretch>
        </p:blipFill>
        <p:spPr bwMode="auto">
          <a:xfrm>
            <a:off x="5076056" y="476672"/>
            <a:ext cx="380907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резентация1"/>
          <p:cNvPicPr>
            <a:picLocks noChangeAspect="1" noChangeArrowheads="1"/>
          </p:cNvPicPr>
          <p:nvPr/>
        </p:nvPicPr>
        <p:blipFill>
          <a:blip r:embed="rId2" cstate="print">
            <a:lum bright="14000" contrast="-8000"/>
            <a:grayscl/>
          </a:blip>
          <a:srcRect/>
          <a:stretch>
            <a:fillRect/>
          </a:stretch>
        </p:blipFill>
        <p:spPr bwMode="ltGray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716016" y="404664"/>
            <a:ext cx="3528392" cy="2334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211960" y="2924944"/>
            <a:ext cx="39604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ГАНИ УО Ф. 6095 Оп.1. Д. 12.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Удостоверение к знаку «Золотой Колос», выданное  И.М. Кулагиной. 1969 г.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Room\Desktop\Герои Соц труда\Новая папка\20220429_154803.jpg"/>
          <p:cNvPicPr>
            <a:picLocks noChangeAspect="1" noChangeArrowheads="1"/>
          </p:cNvPicPr>
          <p:nvPr/>
        </p:nvPicPr>
        <p:blipFill>
          <a:blip r:embed="rId4" cstate="print"/>
          <a:srcRect b="4031"/>
          <a:stretch>
            <a:fillRect/>
          </a:stretch>
        </p:blipFill>
        <p:spPr bwMode="auto">
          <a:xfrm rot="5400000">
            <a:off x="118561" y="897662"/>
            <a:ext cx="4032448" cy="2902435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122413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23528" y="4437112"/>
            <a:ext cx="36004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ГАНИ УО Ф. 6095 Оп.1. Д. 15.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Грамота Президиума Верховного Совета СССР, выданная И.М. Кулагиной о присвоении звания Героя Социалистического  Труда.1966 г.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Room\Desktop\Герои Соц труда\Новая папка\20220429_155001.jpg"/>
          <p:cNvPicPr>
            <a:picLocks noChangeAspect="1" noChangeArrowheads="1"/>
          </p:cNvPicPr>
          <p:nvPr/>
        </p:nvPicPr>
        <p:blipFill>
          <a:blip r:embed="rId6" cstate="print"/>
          <a:srcRect l="24175" t="15301" r="11071" b="12568"/>
          <a:stretch>
            <a:fillRect/>
          </a:stretch>
        </p:blipFill>
        <p:spPr bwMode="auto">
          <a:xfrm>
            <a:off x="4788024" y="4005064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79512" y="5805264"/>
            <a:ext cx="39604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ГАНИ УО Ф. 6095 Оп.1. Д. 54.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И.М. Кулагина среди Героев  Социалистического труда. Без даты.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1912" y="5957664"/>
            <a:ext cx="39604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ГАНИ УО Ф. 6095 Оп.1. Д. 54.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И.М. Кулагина среди Героев  Социалистического Труда. Без даты.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резентация1"/>
          <p:cNvPicPr>
            <a:picLocks noChangeAspect="1" noChangeArrowheads="1"/>
          </p:cNvPicPr>
          <p:nvPr/>
        </p:nvPicPr>
        <p:blipFill>
          <a:blip r:embed="rId2" cstate="print">
            <a:lum bright="14000" contrast="-8000"/>
            <a:grayscl/>
          </a:blip>
          <a:srcRect/>
          <a:stretch>
            <a:fillRect/>
          </a:stretch>
        </p:blipFill>
        <p:spPr bwMode="ltGray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gani73.ru/file/gst_naum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2452666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43808" y="836712"/>
            <a:ext cx="6048672" cy="575542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Наумова Екатерина Григорьевна родилась 11 января 1938г.  в г. Ульяновске, в семье рабочих. В 1954 году окончила восьмилетнюю школу, поступила на Ульяновский моторный завод ученицей шлифовщицы. Освоила смежное оборудование и режущий инструмент, с февраля 1957 г. стала работать наладчицей. Без отрыва от производства окончила среднюю школу и школу мастеров, получила диплом мастера, выступила одной из первых инициатором движения за коммунистическое отношение к труду. В 1971г., в период освоения на заводе производства автомобильных двигателей, перешла на самый трудный участок вновь организованного механического цеха наладчиком шлифовальных станков, бригадиром. Вела работу по обучению рабочих кадров.   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Коллектив её участка успешно выполнял производственные задания. За высокие производственные показатели в 1974г. Наумовой Е.Г. присвоено звание Героя Социалистического Труда.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Наумова Е.Г. активно участвовала в общественной жизни  области, избиралась депутатом верховного Совета РСФСР, депутатом городского Совета, членом бюро Ульяновского обкома КПСС. Занесена в Золотую книгу Почёта области в 1998 г. Трудолюбие, стремление к совершенствованию профессиональной деятельности Наумовой Е.Г. являются примером для молодого поколения.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635896" y="188640"/>
            <a:ext cx="529208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ГЕРОЙ  СОЦИАЛИСТИЧЕСКОГО ТРУДА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НАУМОВА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ЕКАТЕРИНА ГРИГОРЬЕВНА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122413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резентация1"/>
          <p:cNvPicPr>
            <a:picLocks noChangeAspect="1" noChangeArrowheads="1"/>
          </p:cNvPicPr>
          <p:nvPr/>
        </p:nvPicPr>
        <p:blipFill>
          <a:blip r:embed="rId2" cstate="print">
            <a:lum bright="14000" contrast="-8000"/>
            <a:grayscl/>
          </a:blip>
          <a:srcRect/>
          <a:stretch>
            <a:fillRect/>
          </a:stretch>
        </p:blipFill>
        <p:spPr bwMode="ltGray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Room\Desktop\Герои Соц труда\Новая папка\20220429_160010.jpg"/>
          <p:cNvPicPr>
            <a:picLocks noChangeAspect="1" noChangeArrowheads="1"/>
          </p:cNvPicPr>
          <p:nvPr/>
        </p:nvPicPr>
        <p:blipFill>
          <a:blip r:embed="rId3" cstate="print"/>
          <a:srcRect t="2968" r="944" b="7993"/>
          <a:stretch>
            <a:fillRect/>
          </a:stretch>
        </p:blipFill>
        <p:spPr bwMode="auto">
          <a:xfrm>
            <a:off x="467544" y="908720"/>
            <a:ext cx="416566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9552" y="4005064"/>
            <a:ext cx="396044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ГАНИ УО Ф. 6260 Оп.1. Д. 20. Удостоверение к знаку «Победитель Социалистического Соревнования 1974 года», выданное Е.Г. Наумовой </a:t>
            </a:r>
          </a:p>
        </p:txBody>
      </p:sp>
      <p:pic>
        <p:nvPicPr>
          <p:cNvPr id="3076" name="Picture 4" descr="C:\Users\Room\Desktop\Герои Соц труда\Новая папка\20220429_160418.jpg"/>
          <p:cNvPicPr>
            <a:picLocks noChangeAspect="1" noChangeArrowheads="1"/>
          </p:cNvPicPr>
          <p:nvPr/>
        </p:nvPicPr>
        <p:blipFill>
          <a:blip r:embed="rId4" cstate="print"/>
          <a:srcRect l="12131" t="4411" b="13242"/>
          <a:stretch>
            <a:fillRect/>
          </a:stretch>
        </p:blipFill>
        <p:spPr bwMode="auto">
          <a:xfrm>
            <a:off x="4999399" y="980728"/>
            <a:ext cx="3893081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122413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860032" y="4077072"/>
            <a:ext cx="39604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ГАНИ УО Ф. 6260 Оп.1. Д.22. Почетная Грамота  Президиума Верховного Совета СССР  о присвоении звания Герой Социалистического Труда Е.Г. Наумовой . 1974 г.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резентация1"/>
          <p:cNvPicPr>
            <a:picLocks noChangeAspect="1" noChangeArrowheads="1"/>
          </p:cNvPicPr>
          <p:nvPr/>
        </p:nvPicPr>
        <p:blipFill>
          <a:blip r:embed="rId2" cstate="print">
            <a:lum bright="14000" contrast="-8000"/>
            <a:grayscl/>
          </a:blip>
          <a:srcRect/>
          <a:stretch>
            <a:fillRect/>
          </a:stretch>
        </p:blipFill>
        <p:spPr bwMode="ltGray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Room\Desktop\Герои Соц труда\Новая папка\20220429_16062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482" t="7902" r="8139" b="19004"/>
          <a:stretch>
            <a:fillRect/>
          </a:stretch>
        </p:blipFill>
        <p:spPr bwMode="auto">
          <a:xfrm>
            <a:off x="183404" y="836712"/>
            <a:ext cx="4036341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122413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 descr="C:\Users\Room\Desktop\Герои Соц труда\Новая папка\20220429_160700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6905" t="5754" r="2464" b="12972"/>
          <a:stretch>
            <a:fillRect/>
          </a:stretch>
        </p:blipFill>
        <p:spPr bwMode="auto">
          <a:xfrm>
            <a:off x="4644008" y="836712"/>
            <a:ext cx="4104456" cy="2760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267744" y="3861048"/>
            <a:ext cx="396044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ГАНИ УО Ф. 6260 Оп.1. Д. 66.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Е.Г. Наумова  во время поздравления с присвоением звания  Героя Социалистического Труда на УМЗ. 1974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резентация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ltGray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83768" y="2060848"/>
            <a:ext cx="63367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«Звание Героя Социалистического Труда является высшей степенью отличия в области хозяйственного и культурного строительства и присваивается лицам, которые своей особо выдающейся новаторской деятельностью в области промышленности, сельского хозяйства, транспорта, торговли, научных открытий и технических изобретений проявили исключительные заслуги перед государством, содействовали подъёму народного хозяйства, культуры, науки, росту могущества и славы СССР». </a:t>
            </a:r>
          </a:p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Согласно Положению, Герою Социалистического Труда вручались орден Ленина и грамота Президиума Верховного Совета СССР.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0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В 1938 году было учреждено звание  «Герой Социалистического Труда». Ударник. Стахановец. Отличник. Новатор производства. Рационализатор. Эти слова, рождённые в нашей стране,  характеризуют лучших людей труда. Высшая степень отличия выражена ёмким словом «Герой». Из числа жителей области звания «Герой Социалистического Труда» были удостоены 72 человека.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Serp_i_mol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348880"/>
            <a:ext cx="1857375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1056432" cy="113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резентация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ltGray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188641"/>
            <a:ext cx="7560840" cy="42473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архиве хранятся документы личных фондов Нины Николаевны Кузьминой – Героя Социалистического труда, Почётного гражданина Радищевского района, заведующей отделом науки и учебных заведений Ульяновского обкома партии: доклады по проблемам общественных наук, совершенствовании процесса образования, о состоянии и мерах совершенствования заочного и вечернего обучения работающей молодёжи в области; творческие документы: статьи, опубликованные в разное время в журналах и газетах; Галины Михайловны Лазаревой – Героя Социалистического Труда, заслуженного учителя профессионально-технического образования РСФСР: документы служебной деятельности об опыте работы, переписка фотодокументы и другие.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   Жизнь и труд этих людей служат образцом верности своему делу. Их трудолюбие, высокое мастерство и стремление к совершенствованию профессиональной деятельности является примером для молодого поколения.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98c43a467c0d9c1dde4e05bbb995a2e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4485846"/>
            <a:ext cx="2880320" cy="216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1056432" cy="113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резентация1"/>
          <p:cNvPicPr>
            <a:picLocks noChangeAspect="1" noChangeArrowheads="1"/>
          </p:cNvPicPr>
          <p:nvPr/>
        </p:nvPicPr>
        <p:blipFill>
          <a:blip r:embed="rId2" cstate="print">
            <a:lum bright="14000" contrast="-8000"/>
            <a:grayscl/>
          </a:blip>
          <a:srcRect/>
          <a:stretch>
            <a:fillRect/>
          </a:stretch>
        </p:blipFill>
        <p:spPr bwMode="ltGray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22413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915816" y="948690"/>
            <a:ext cx="6012160" cy="550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Кузьмина Нина Николаевна родилась 2 июня 1930 г.  в г. Самара.  В 1948 г., окончив среднюю школу, Н.Н. Кузьмина поступила в Мелекесский Государственный учительский институт. В 1951 г., по окончании института, была направлена на работу в с. Радищево Ульяновской области, где проработала 19 лет: учителем русского языка и литературы, завучем по учебной работе, а после окончания филологического факультета Ульяновского Государственного педагогического института в 1961 г. -  директором Радищевской средней школы. Около 8 лет Н.Н. Кузьмина руководила коллективом Радищевской средней школы, создала сильный педагогический коллектив, в школе появились свои традиции, был собран большой краеведческий материал по истории  Радищевского района.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За выдающиеся успехи в обучении и воспитании молодёжи в 1968 г. Нине Николаевне Кузьминой было присвоено звание Героя Социалистического Труда. Она была делегатом Всесоюзного, Всероссийского и областного съездов учителей, делегатом 6-го съезда и членом Центрального Совета Педагогического общества РСФСР. В 1969 г. Н.Н. Кузьмина была выдвинута в аппарат Ульяновского исполкома Совета депутатов трудящихся на должность секретаря, а в 1971-1985 гг. работала заведующей отделом науки и учебных заведений Ульяновского обкома КПСС. </a:t>
            </a:r>
            <a:endParaRPr lang="ru-RU" sz="1600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635896" y="188640"/>
            <a:ext cx="529208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ГЕРОЙ  СОЦИАЛИСТИЧЕСКОГО ТРУДА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КУЗЬМИНА НИНА НИКОЛАЕВА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gani73.ru/file/herou/kuzm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2524125" cy="3829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резентация1"/>
          <p:cNvPicPr>
            <a:picLocks noChangeAspect="1" noChangeArrowheads="1"/>
          </p:cNvPicPr>
          <p:nvPr/>
        </p:nvPicPr>
        <p:blipFill>
          <a:blip r:embed="rId2" cstate="print">
            <a:lum bright="14000" contrast="-8000"/>
            <a:grayscl/>
          </a:blip>
          <a:srcRect/>
          <a:stretch>
            <a:fillRect/>
          </a:stretch>
        </p:blipFill>
        <p:spPr bwMode="ltGray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413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87624" y="260648"/>
            <a:ext cx="7344816" cy="206210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 её руководством успешно решались вопросы реформы общеобразовательных и профессиональных школ области. С 1972 по 1985 гг. Нина Николаевна была председателем областного Совета пионерской организации.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Педагогическая и общественная деятельность Н.Н. Кузьминой была отмечена наградами: юбилейной медалью «За доблестный труд. В ознаменование 100-летия со дня рождения В.И. Ленина», знаком «25 лет педагогическому обществу РСФСР», Памятным знаком ЦК ВЛКСМ «50 лет ВЛКСМ», Почётными грамотами.</a:t>
            </a:r>
          </a:p>
        </p:txBody>
      </p:sp>
      <p:pic>
        <p:nvPicPr>
          <p:cNvPr id="3073" name="Picture 1" descr="C:\Users\Room\Desktop\Герои Соц труда\Новая папка\20220429_155907.jpg"/>
          <p:cNvPicPr>
            <a:picLocks noChangeAspect="1" noChangeArrowheads="1"/>
          </p:cNvPicPr>
          <p:nvPr/>
        </p:nvPicPr>
        <p:blipFill>
          <a:blip r:embed="rId4" cstate="print"/>
          <a:srcRect l="2020" t="21473" r="3016" b="21739"/>
          <a:stretch>
            <a:fillRect/>
          </a:stretch>
        </p:blipFill>
        <p:spPr bwMode="auto">
          <a:xfrm>
            <a:off x="1475656" y="2636912"/>
            <a:ext cx="6696744" cy="3003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27584" y="5805264"/>
            <a:ext cx="78488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ГАНИ УО Ф. 6112  Оп.1. Д. 50.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Н.Н. Кузьмина среди учителей Героев Социалистического Труда и руководителей Советского правительства в Кремле. 1968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резентация1"/>
          <p:cNvPicPr>
            <a:picLocks noChangeAspect="1" noChangeArrowheads="1"/>
          </p:cNvPicPr>
          <p:nvPr/>
        </p:nvPicPr>
        <p:blipFill>
          <a:blip r:embed="rId2" cstate="print">
            <a:lum bright="14000" contrast="-8000"/>
            <a:grayscl/>
          </a:blip>
          <a:srcRect/>
          <a:stretch>
            <a:fillRect/>
          </a:stretch>
        </p:blipFill>
        <p:spPr bwMode="ltGray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Room\Desktop\Герои Соц труда\Лазарева Г.М. Портр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2455379" cy="3816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419872" y="332656"/>
            <a:ext cx="529208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ГЕРОЙ  СОЦИАЛИСТИЧЕСКОГО  ТРУДА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ЛАЗАРЕВА  ГАЛИНА  МИХАЙЛОВНА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059832" y="1484784"/>
            <a:ext cx="5904656" cy="480131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714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Лазарева Галина Михайловна родилась 4 марта 1930 г. в станице Константиновка Курганского района Ставропольского края. В 1947 г., окончив среднюю школу,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Г.М. Лазарева поступила в Государственный педагогический институт г. Симферополя. В 1951 г., по окончании института, была направлена на работу в среднюю школу села Глотовка Измайловского района Орловской области, в 1953 г.- переехала на постоянное место жительства в г. Ульяновск. Здесь она поступила на работу в фабрично-заводское училище при фабрике им. Горького на должность заместителя директора по политико-воспитательной работе. В 1954 г. Г.М. Лазарева была направлена в Ульяновский горком ВЛКСМ заведующей отделом пропаганды и агитации. В 1956 г. Г.М. Лазарева перешла на преподавательскую работу в техническое училище №2 (в дальнейшем ГПТУ-5, ТУ-3), где проработала до 1996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1056432" cy="113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резентация1"/>
          <p:cNvPicPr>
            <a:picLocks noChangeAspect="1" noChangeArrowheads="1"/>
          </p:cNvPicPr>
          <p:nvPr/>
        </p:nvPicPr>
        <p:blipFill>
          <a:blip r:embed="rId2" cstate="print">
            <a:lum bright="14000" contrast="-8000"/>
            <a:grayscl/>
          </a:blip>
          <a:srcRect/>
          <a:stretch>
            <a:fillRect/>
          </a:stretch>
        </p:blipFill>
        <p:spPr bwMode="ltGray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Room\Desktop\Герои Соц труда\герой соцтру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422458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" descr="C:\Users\Room\Desktop\Герои Соц труда\почетная грамо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564904"/>
            <a:ext cx="4209033" cy="2865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788024" y="5517232"/>
            <a:ext cx="4355976" cy="11695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ГАНИ УО  Ф. 6124 Оп.1. Д. 17.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Почетная грамота начальника управления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профтехобразования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выданная Г.М. Лазаревой за долголетнюю и добросовестную работу в системе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профтехобразования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связи с 20-летием училища.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1520" y="5661248"/>
            <a:ext cx="3995936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ГАНИ УО  Ф. 6124 Оп.1. Д.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Почетная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грамота Президиума Верховного Совета СССР 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ероя Социалистического Труда,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выданное Г.М. Лазаревой. Копия.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332656"/>
            <a:ext cx="7776864" cy="206210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714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Лазарева Галина Михайловна за успехи в подготовке квалифицированных рабочих кадров награждена почётными грамотами Совета Министров РСФСР, Министерства просвещения СССР и др. В 1965 г. - занесена в Книгу Почёта Ульяновского областного профессионально-технического образования. В 1966 г. Г.М. Лазаревой присвоено почётное звание «Заслуженный учитель профессионально-технического образования», в 1971 г.  награждена орденом Трудового Красного Знамени. В 1978 г. за заслуги в области педагогической деятельности по обучению и воспитанию учащихся Лазаревой Галине Михайловне присвоено звание Героя Социалистического Труда.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1056432" cy="113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резентация1"/>
          <p:cNvPicPr>
            <a:picLocks noChangeAspect="1" noChangeArrowheads="1"/>
          </p:cNvPicPr>
          <p:nvPr/>
        </p:nvPicPr>
        <p:blipFill>
          <a:blip r:embed="rId2" cstate="print">
            <a:lum bright="14000" contrast="-8000"/>
            <a:grayscl/>
          </a:blip>
          <a:srcRect/>
          <a:stretch>
            <a:fillRect/>
          </a:stretch>
        </p:blipFill>
        <p:spPr bwMode="ltGray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Room\Desktop\Герои Соц труда\свидетел-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3156078" cy="4451603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122413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11560" y="5337502"/>
            <a:ext cx="4752528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ГАНИ УО  Ф. 6124 Оп.1. Д. 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Свидетельство о занесении в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Книгу Почета Ульяновского областного управления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профтехобразования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выданное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Г.М. Лазаревой за успешную  работу, инициативу и творчество в обучении и воспитании учащихся.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Основательница музея комсомольской славы ТУ №2 - ХранителиРодины.рф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052736"/>
            <a:ext cx="2476289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резентация1"/>
          <p:cNvPicPr>
            <a:picLocks noChangeAspect="1" noChangeArrowheads="1"/>
          </p:cNvPicPr>
          <p:nvPr/>
        </p:nvPicPr>
        <p:blipFill>
          <a:blip r:embed="rId2" cstate="print">
            <a:lum bright="14000" contrast="-8000"/>
            <a:grayscl/>
          </a:blip>
          <a:srcRect/>
          <a:stretch>
            <a:fillRect/>
          </a:stretch>
        </p:blipFill>
        <p:spPr bwMode="ltGray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Room\Desktop\Герои Соц труда\Лазарева0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0648"/>
            <a:ext cx="3435200" cy="4869160"/>
          </a:xfrm>
          <a:prstGeom prst="rect">
            <a:avLst/>
          </a:prstGeom>
          <a:noFill/>
        </p:spPr>
      </p:pic>
      <p:pic>
        <p:nvPicPr>
          <p:cNvPr id="8" name="Picture 3" descr="C:\Users\Room\Desktop\Герои Соц труда\Лазарева2 0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60648"/>
            <a:ext cx="3312367" cy="46338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5229200"/>
            <a:ext cx="4573016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ГАНИ УО  Ф. 6124 Оп.1. Д. 15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Почетные грамоты начальника управления профессионально-технического образования и директора ТУ-3, выданные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Г.М. Лазаревой за активную работу в обучении и воспитании учащихся на примере жизни и деятельности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В.И. Ленина.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5229201"/>
            <a:ext cx="4104456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ГАНИ УО  Ф. 6124 Оп.1. Д. 15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Почетная  Грамота Ульяновской Государственной  Думы , выданная М. Лазаревой за большой личный вклад в  воспитательную работу среди подрастающего поколения. 2010 г.  </a:t>
            </a:r>
          </a:p>
        </p:txBody>
      </p:sp>
      <p:pic>
        <p:nvPicPr>
          <p:cNvPr id="10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2413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974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Unicode MS</vt:lpstr>
      <vt:lpstr>Calibri</vt:lpstr>
      <vt:lpstr>Lucida Sans Unicode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Room</dc:creator>
  <cp:lastModifiedBy>User</cp:lastModifiedBy>
  <cp:revision>198</cp:revision>
  <dcterms:created xsi:type="dcterms:W3CDTF">2022-03-14T09:17:54Z</dcterms:created>
  <dcterms:modified xsi:type="dcterms:W3CDTF">2022-05-06T07:36:48Z</dcterms:modified>
</cp:coreProperties>
</file>