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4" r:id="rId4"/>
    <p:sldId id="285" r:id="rId5"/>
    <p:sldId id="288" r:id="rId6"/>
    <p:sldId id="289" r:id="rId7"/>
    <p:sldId id="282" r:id="rId8"/>
    <p:sldId id="264" r:id="rId9"/>
    <p:sldId id="269" r:id="rId10"/>
    <p:sldId id="271" r:id="rId11"/>
    <p:sldId id="286" r:id="rId12"/>
    <p:sldId id="290" r:id="rId13"/>
    <p:sldId id="291" r:id="rId14"/>
    <p:sldId id="292" r:id="rId15"/>
    <p:sldId id="293" r:id="rId16"/>
    <p:sldId id="295" r:id="rId17"/>
    <p:sldId id="294" r:id="rId18"/>
    <p:sldId id="296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85A"/>
    <a:srgbClr val="355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9" autoAdjust="0"/>
    <p:restoredTop sz="94660"/>
  </p:normalViewPr>
  <p:slideViewPr>
    <p:cSldViewPr snapToGrid="0">
      <p:cViewPr varScale="1">
        <p:scale>
          <a:sx n="87" d="100"/>
          <a:sy n="87" d="100"/>
        </p:scale>
        <p:origin x="82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C3289-D970-4970-82E1-7F46356DEC99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FBF8709F-3AAB-4CEE-B71F-A99A942CC47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7 конференций</a:t>
          </a:r>
          <a:endParaRPr lang="ru-RU" b="1" dirty="0">
            <a:solidFill>
              <a:schemeClr val="accent1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025F5814-78D9-42D6-900E-A38B980E1685}" type="parTrans" cxnId="{B46FBE72-D722-452C-A6E8-3DC063915C57}">
      <dgm:prSet/>
      <dgm:spPr/>
      <dgm:t>
        <a:bodyPr/>
        <a:lstStyle/>
        <a:p>
          <a:endParaRPr lang="ru-RU"/>
        </a:p>
      </dgm:t>
    </dgm:pt>
    <dgm:pt modelId="{2C6E322A-469B-4FFA-8506-EA60651C99DB}" type="sibTrans" cxnId="{B46FBE72-D722-452C-A6E8-3DC063915C57}">
      <dgm:prSet/>
      <dgm:spPr/>
      <dgm:t>
        <a:bodyPr/>
        <a:lstStyle/>
        <a:p>
          <a:endParaRPr lang="ru-RU"/>
        </a:p>
      </dgm:t>
    </dgm:pt>
    <dgm:pt modelId="{9F572347-FB78-4ABB-B1E8-8D43F1F2AD7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3 площадки</a:t>
          </a:r>
          <a:endParaRPr lang="ru-RU" b="1" dirty="0">
            <a:solidFill>
              <a:schemeClr val="accent1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1C385623-1E26-46B5-994A-A7C6D2943FF1}" type="parTrans" cxnId="{603A97C3-E9F2-4431-B8DC-EE158275A038}">
      <dgm:prSet/>
      <dgm:spPr/>
      <dgm:t>
        <a:bodyPr/>
        <a:lstStyle/>
        <a:p>
          <a:endParaRPr lang="ru-RU"/>
        </a:p>
      </dgm:t>
    </dgm:pt>
    <dgm:pt modelId="{32F86051-9F51-4083-8D35-223AACA8C36B}" type="sibTrans" cxnId="{603A97C3-E9F2-4431-B8DC-EE158275A038}">
      <dgm:prSet/>
      <dgm:spPr/>
      <dgm:t>
        <a:bodyPr/>
        <a:lstStyle/>
        <a:p>
          <a:endParaRPr lang="ru-RU"/>
        </a:p>
      </dgm:t>
    </dgm:pt>
    <dgm:pt modelId="{7E1C4598-0DB5-43E1-9C46-12439D60DF5B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2 форума</a:t>
          </a:r>
          <a:endParaRPr lang="ru-RU" b="1" dirty="0">
            <a:solidFill>
              <a:schemeClr val="accent1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61BAAFA3-22D9-4EA2-8C31-4AC6893DAD57}" type="parTrans" cxnId="{72657BF5-AE00-4B3B-8DFA-AC8A1E383C29}">
      <dgm:prSet/>
      <dgm:spPr/>
      <dgm:t>
        <a:bodyPr/>
        <a:lstStyle/>
        <a:p>
          <a:endParaRPr lang="ru-RU"/>
        </a:p>
      </dgm:t>
    </dgm:pt>
    <dgm:pt modelId="{A933F1D3-BA12-4B69-B5C0-860E6C0137B2}" type="sibTrans" cxnId="{72657BF5-AE00-4B3B-8DFA-AC8A1E383C29}">
      <dgm:prSet/>
      <dgm:spPr/>
      <dgm:t>
        <a:bodyPr/>
        <a:lstStyle/>
        <a:p>
          <a:endParaRPr lang="ru-RU"/>
        </a:p>
      </dgm:t>
    </dgm:pt>
    <dgm:pt modelId="{848B0213-834A-463F-9EDD-6C53E387EECA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2 фестиваля</a:t>
          </a:r>
          <a:endParaRPr lang="ru-RU" b="1" dirty="0">
            <a:solidFill>
              <a:schemeClr val="accent1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D9621D51-0F01-48C5-AB07-BA2ABB32EDC4}" type="parTrans" cxnId="{9DBE9E07-40DC-4E63-889F-B9EFC16DF1CA}">
      <dgm:prSet/>
      <dgm:spPr/>
      <dgm:t>
        <a:bodyPr/>
        <a:lstStyle/>
        <a:p>
          <a:endParaRPr lang="ru-RU"/>
        </a:p>
      </dgm:t>
    </dgm:pt>
    <dgm:pt modelId="{C8781A2C-1AE1-4CEA-9264-BB0FE8A233CC}" type="sibTrans" cxnId="{9DBE9E07-40DC-4E63-889F-B9EFC16DF1CA}">
      <dgm:prSet/>
      <dgm:spPr/>
      <dgm:t>
        <a:bodyPr/>
        <a:lstStyle/>
        <a:p>
          <a:endParaRPr lang="ru-RU"/>
        </a:p>
      </dgm:t>
    </dgm:pt>
    <dgm:pt modelId="{39811EC8-A251-4ACC-90C1-656820A0742C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2 ассамблеи </a:t>
          </a:r>
          <a:endParaRPr lang="ru-RU" b="1" dirty="0">
            <a:solidFill>
              <a:schemeClr val="accent1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2D19D3BA-F863-43E9-A11E-73071A75C049}" type="parTrans" cxnId="{54B6F2ED-361F-4C4F-8558-AE491DA01F9F}">
      <dgm:prSet/>
      <dgm:spPr/>
      <dgm:t>
        <a:bodyPr/>
        <a:lstStyle/>
        <a:p>
          <a:endParaRPr lang="ru-RU"/>
        </a:p>
      </dgm:t>
    </dgm:pt>
    <dgm:pt modelId="{526029A9-002A-4DE4-AD5E-054C43334B6D}" type="sibTrans" cxnId="{54B6F2ED-361F-4C4F-8558-AE491DA01F9F}">
      <dgm:prSet/>
      <dgm:spPr/>
      <dgm:t>
        <a:bodyPr/>
        <a:lstStyle/>
        <a:p>
          <a:endParaRPr lang="ru-RU"/>
        </a:p>
      </dgm:t>
    </dgm:pt>
    <dgm:pt modelId="{1CCABD1D-1809-426C-92BE-CE3FDBCF037E}" type="pres">
      <dgm:prSet presAssocID="{D52C3289-D970-4970-82E1-7F46356DEC99}" presName="compositeShape" presStyleCnt="0">
        <dgm:presLayoutVars>
          <dgm:dir/>
          <dgm:resizeHandles/>
        </dgm:presLayoutVars>
      </dgm:prSet>
      <dgm:spPr/>
    </dgm:pt>
    <dgm:pt modelId="{197917CE-7D77-43B5-9974-0B43CF36F828}" type="pres">
      <dgm:prSet presAssocID="{D52C3289-D970-4970-82E1-7F46356DEC99}" presName="pyramid" presStyleLbl="node1" presStyleIdx="0" presStyleCnt="1" custLinFactNeighborX="13142" custLinFactNeighborY="6738"/>
      <dgm:spPr/>
    </dgm:pt>
    <dgm:pt modelId="{BC04EE53-BDA0-4629-A26C-74647289ACE5}" type="pres">
      <dgm:prSet presAssocID="{D52C3289-D970-4970-82E1-7F46356DEC99}" presName="theList" presStyleCnt="0"/>
      <dgm:spPr/>
    </dgm:pt>
    <dgm:pt modelId="{D3B634CC-794F-4F83-A938-F1706BF4A3DA}" type="pres">
      <dgm:prSet presAssocID="{FBF8709F-3AAB-4CEE-B71F-A99A942CC47D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933DE-8BF3-4A37-8119-C2614BA5269C}" type="pres">
      <dgm:prSet presAssocID="{FBF8709F-3AAB-4CEE-B71F-A99A942CC47D}" presName="aSpace" presStyleCnt="0"/>
      <dgm:spPr/>
    </dgm:pt>
    <dgm:pt modelId="{E186169C-548C-4BB7-9354-0F3751843D6B}" type="pres">
      <dgm:prSet presAssocID="{9F572347-FB78-4ABB-B1E8-8D43F1F2AD79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6EA41-564C-4FCF-92BF-EC58779ECE13}" type="pres">
      <dgm:prSet presAssocID="{9F572347-FB78-4ABB-B1E8-8D43F1F2AD79}" presName="aSpace" presStyleCnt="0"/>
      <dgm:spPr/>
    </dgm:pt>
    <dgm:pt modelId="{79FA56F2-C0CA-40C8-8F71-3CDC79F83CF2}" type="pres">
      <dgm:prSet presAssocID="{39811EC8-A251-4ACC-90C1-656820A0742C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80A10-457E-453D-A50E-176344D0BE17}" type="pres">
      <dgm:prSet presAssocID="{39811EC8-A251-4ACC-90C1-656820A0742C}" presName="aSpace" presStyleCnt="0"/>
      <dgm:spPr/>
    </dgm:pt>
    <dgm:pt modelId="{99B9E359-CACB-4A6B-8E96-FEE848AFE034}" type="pres">
      <dgm:prSet presAssocID="{848B0213-834A-463F-9EDD-6C53E387EECA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11993-B0A3-431C-83E0-556680F2D9B9}" type="pres">
      <dgm:prSet presAssocID="{848B0213-834A-463F-9EDD-6C53E387EECA}" presName="aSpace" presStyleCnt="0"/>
      <dgm:spPr/>
    </dgm:pt>
    <dgm:pt modelId="{9F8774A9-E72E-47DE-8EFA-CC5EA3C1E2AB}" type="pres">
      <dgm:prSet presAssocID="{7E1C4598-0DB5-43E1-9C46-12439D60DF5B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B1500-46DE-4BAD-BFFB-EE0C883BF2E1}" type="pres">
      <dgm:prSet presAssocID="{7E1C4598-0DB5-43E1-9C46-12439D60DF5B}" presName="aSpace" presStyleCnt="0"/>
      <dgm:spPr/>
    </dgm:pt>
  </dgm:ptLst>
  <dgm:cxnLst>
    <dgm:cxn modelId="{603A97C3-E9F2-4431-B8DC-EE158275A038}" srcId="{D52C3289-D970-4970-82E1-7F46356DEC99}" destId="{9F572347-FB78-4ABB-B1E8-8D43F1F2AD79}" srcOrd="1" destOrd="0" parTransId="{1C385623-1E26-46B5-994A-A7C6D2943FF1}" sibTransId="{32F86051-9F51-4083-8D35-223AACA8C36B}"/>
    <dgm:cxn modelId="{72657BF5-AE00-4B3B-8DFA-AC8A1E383C29}" srcId="{D52C3289-D970-4970-82E1-7F46356DEC99}" destId="{7E1C4598-0DB5-43E1-9C46-12439D60DF5B}" srcOrd="4" destOrd="0" parTransId="{61BAAFA3-22D9-4EA2-8C31-4AC6893DAD57}" sibTransId="{A933F1D3-BA12-4B69-B5C0-860E6C0137B2}"/>
    <dgm:cxn modelId="{F4E1E187-041B-4729-9649-2ACC6F168127}" type="presOf" srcId="{848B0213-834A-463F-9EDD-6C53E387EECA}" destId="{99B9E359-CACB-4A6B-8E96-FEE848AFE034}" srcOrd="0" destOrd="0" presId="urn:microsoft.com/office/officeart/2005/8/layout/pyramid2"/>
    <dgm:cxn modelId="{9DBE9E07-40DC-4E63-889F-B9EFC16DF1CA}" srcId="{D52C3289-D970-4970-82E1-7F46356DEC99}" destId="{848B0213-834A-463F-9EDD-6C53E387EECA}" srcOrd="3" destOrd="0" parTransId="{D9621D51-0F01-48C5-AB07-BA2ABB32EDC4}" sibTransId="{C8781A2C-1AE1-4CEA-9264-BB0FE8A233CC}"/>
    <dgm:cxn modelId="{54B6F2ED-361F-4C4F-8558-AE491DA01F9F}" srcId="{D52C3289-D970-4970-82E1-7F46356DEC99}" destId="{39811EC8-A251-4ACC-90C1-656820A0742C}" srcOrd="2" destOrd="0" parTransId="{2D19D3BA-F863-43E9-A11E-73071A75C049}" sibTransId="{526029A9-002A-4DE4-AD5E-054C43334B6D}"/>
    <dgm:cxn modelId="{0C070FA7-D2BD-4019-912E-6349A10E5334}" type="presOf" srcId="{D52C3289-D970-4970-82E1-7F46356DEC99}" destId="{1CCABD1D-1809-426C-92BE-CE3FDBCF037E}" srcOrd="0" destOrd="0" presId="urn:microsoft.com/office/officeart/2005/8/layout/pyramid2"/>
    <dgm:cxn modelId="{B46FBE72-D722-452C-A6E8-3DC063915C57}" srcId="{D52C3289-D970-4970-82E1-7F46356DEC99}" destId="{FBF8709F-3AAB-4CEE-B71F-A99A942CC47D}" srcOrd="0" destOrd="0" parTransId="{025F5814-78D9-42D6-900E-A38B980E1685}" sibTransId="{2C6E322A-469B-4FFA-8506-EA60651C99DB}"/>
    <dgm:cxn modelId="{4F18CB99-B4E7-4212-89BE-5C9CB0B3C6C2}" type="presOf" srcId="{7E1C4598-0DB5-43E1-9C46-12439D60DF5B}" destId="{9F8774A9-E72E-47DE-8EFA-CC5EA3C1E2AB}" srcOrd="0" destOrd="0" presId="urn:microsoft.com/office/officeart/2005/8/layout/pyramid2"/>
    <dgm:cxn modelId="{6C2FCCAC-6A16-4282-9A24-23AECDB68844}" type="presOf" srcId="{9F572347-FB78-4ABB-B1E8-8D43F1F2AD79}" destId="{E186169C-548C-4BB7-9354-0F3751843D6B}" srcOrd="0" destOrd="0" presId="urn:microsoft.com/office/officeart/2005/8/layout/pyramid2"/>
    <dgm:cxn modelId="{6AD96C93-5DDF-43F0-9A73-54EBF46A8895}" type="presOf" srcId="{39811EC8-A251-4ACC-90C1-656820A0742C}" destId="{79FA56F2-C0CA-40C8-8F71-3CDC79F83CF2}" srcOrd="0" destOrd="0" presId="urn:microsoft.com/office/officeart/2005/8/layout/pyramid2"/>
    <dgm:cxn modelId="{E37BA569-8B30-4624-B3F1-F86105E62F69}" type="presOf" srcId="{FBF8709F-3AAB-4CEE-B71F-A99A942CC47D}" destId="{D3B634CC-794F-4F83-A938-F1706BF4A3DA}" srcOrd="0" destOrd="0" presId="urn:microsoft.com/office/officeart/2005/8/layout/pyramid2"/>
    <dgm:cxn modelId="{B7F3DA15-CB20-45FF-B92C-9FEA048E9A4F}" type="presParOf" srcId="{1CCABD1D-1809-426C-92BE-CE3FDBCF037E}" destId="{197917CE-7D77-43B5-9974-0B43CF36F828}" srcOrd="0" destOrd="0" presId="urn:microsoft.com/office/officeart/2005/8/layout/pyramid2"/>
    <dgm:cxn modelId="{181E1ACF-E752-4675-98F3-DEE16EF4A0A2}" type="presParOf" srcId="{1CCABD1D-1809-426C-92BE-CE3FDBCF037E}" destId="{BC04EE53-BDA0-4629-A26C-74647289ACE5}" srcOrd="1" destOrd="0" presId="urn:microsoft.com/office/officeart/2005/8/layout/pyramid2"/>
    <dgm:cxn modelId="{D265158B-9119-4547-BC5B-92E99455504E}" type="presParOf" srcId="{BC04EE53-BDA0-4629-A26C-74647289ACE5}" destId="{D3B634CC-794F-4F83-A938-F1706BF4A3DA}" srcOrd="0" destOrd="0" presId="urn:microsoft.com/office/officeart/2005/8/layout/pyramid2"/>
    <dgm:cxn modelId="{A2B503DC-75A8-43AF-A866-9066B979C920}" type="presParOf" srcId="{BC04EE53-BDA0-4629-A26C-74647289ACE5}" destId="{D23933DE-8BF3-4A37-8119-C2614BA5269C}" srcOrd="1" destOrd="0" presId="urn:microsoft.com/office/officeart/2005/8/layout/pyramid2"/>
    <dgm:cxn modelId="{6A9393F1-0FCA-4554-9DF5-F23ED689C9FE}" type="presParOf" srcId="{BC04EE53-BDA0-4629-A26C-74647289ACE5}" destId="{E186169C-548C-4BB7-9354-0F3751843D6B}" srcOrd="2" destOrd="0" presId="urn:microsoft.com/office/officeart/2005/8/layout/pyramid2"/>
    <dgm:cxn modelId="{DA30472D-4E08-444E-AEB3-A0A2135EB0C3}" type="presParOf" srcId="{BC04EE53-BDA0-4629-A26C-74647289ACE5}" destId="{5FA6EA41-564C-4FCF-92BF-EC58779ECE13}" srcOrd="3" destOrd="0" presId="urn:microsoft.com/office/officeart/2005/8/layout/pyramid2"/>
    <dgm:cxn modelId="{4D943D15-2EC4-4724-A042-58009EFF577D}" type="presParOf" srcId="{BC04EE53-BDA0-4629-A26C-74647289ACE5}" destId="{79FA56F2-C0CA-40C8-8F71-3CDC79F83CF2}" srcOrd="4" destOrd="0" presId="urn:microsoft.com/office/officeart/2005/8/layout/pyramid2"/>
    <dgm:cxn modelId="{E7DA0083-D4A6-41D7-ADE0-75DC2DCA4700}" type="presParOf" srcId="{BC04EE53-BDA0-4629-A26C-74647289ACE5}" destId="{E6580A10-457E-453D-A50E-176344D0BE17}" srcOrd="5" destOrd="0" presId="urn:microsoft.com/office/officeart/2005/8/layout/pyramid2"/>
    <dgm:cxn modelId="{D7A2E825-95B6-42CC-8B83-93E7A753C98B}" type="presParOf" srcId="{BC04EE53-BDA0-4629-A26C-74647289ACE5}" destId="{99B9E359-CACB-4A6B-8E96-FEE848AFE034}" srcOrd="6" destOrd="0" presId="urn:microsoft.com/office/officeart/2005/8/layout/pyramid2"/>
    <dgm:cxn modelId="{19836CD1-135A-4C85-BC8D-24EA3416CFB3}" type="presParOf" srcId="{BC04EE53-BDA0-4629-A26C-74647289ACE5}" destId="{E7411993-B0A3-431C-83E0-556680F2D9B9}" srcOrd="7" destOrd="0" presId="urn:microsoft.com/office/officeart/2005/8/layout/pyramid2"/>
    <dgm:cxn modelId="{6A8F5D63-EAD4-46A5-832A-4198292381A7}" type="presParOf" srcId="{BC04EE53-BDA0-4629-A26C-74647289ACE5}" destId="{9F8774A9-E72E-47DE-8EFA-CC5EA3C1E2AB}" srcOrd="8" destOrd="0" presId="urn:microsoft.com/office/officeart/2005/8/layout/pyramid2"/>
    <dgm:cxn modelId="{9EF43270-A6CC-4F5F-B8B1-59D6F73B1EFA}" type="presParOf" srcId="{BC04EE53-BDA0-4629-A26C-74647289ACE5}" destId="{B2DB1500-46DE-4BAD-BFFB-EE0C883BF2E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CAC70-942A-475B-A35E-E5ECB169B976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41068D9-3A9A-4211-98BA-396DF9BD89E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rPr>
            <a:t>Целевая аудитория</a:t>
          </a:r>
          <a:endParaRPr lang="ru-RU" b="1" dirty="0">
            <a:solidFill>
              <a:schemeClr val="accent5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2B92A609-6B78-4B6B-8B79-D8B94AE22A49}" type="parTrans" cxnId="{1540CA9B-C856-4C13-9E21-A3900BF94923}">
      <dgm:prSet/>
      <dgm:spPr/>
      <dgm:t>
        <a:bodyPr/>
        <a:lstStyle/>
        <a:p>
          <a:endParaRPr lang="ru-RU"/>
        </a:p>
      </dgm:t>
    </dgm:pt>
    <dgm:pt modelId="{2A0C2C90-4E17-4D75-8628-6708DCA41A20}" type="sibTrans" cxnId="{1540CA9B-C856-4C13-9E21-A3900BF94923}">
      <dgm:prSet/>
      <dgm:spPr/>
      <dgm:t>
        <a:bodyPr/>
        <a:lstStyle/>
        <a:p>
          <a:endParaRPr lang="ru-RU"/>
        </a:p>
      </dgm:t>
    </dgm:pt>
    <dgm:pt modelId="{181B3AE2-3E98-4F1A-9C2C-4E69DA3D49BD}">
      <dgm:prSet custT="1"/>
      <dgm:spPr/>
      <dgm:t>
        <a:bodyPr/>
        <a:lstStyle/>
        <a:p>
          <a:r>
            <a:rPr lang="ru-RU" sz="1400" b="1" noProof="1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rPr>
            <a:t>Студенты,</a:t>
          </a:r>
          <a:r>
            <a:rPr lang="ru-RU" sz="1400" b="1" baseline="0" noProof="1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rPr>
            <a:t> аспиранты и молодые ученые</a:t>
          </a:r>
          <a:endParaRPr lang="en-US" sz="1400" b="1" noProof="1">
            <a:solidFill>
              <a:schemeClr val="accent5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541D4073-3247-4A26-B8A1-D49983C785E5}" type="parTrans" cxnId="{49EAC64C-0CBC-41F0-A24B-7B7D5931C128}">
      <dgm:prSet/>
      <dgm:spPr/>
      <dgm:t>
        <a:bodyPr/>
        <a:lstStyle/>
        <a:p>
          <a:endParaRPr lang="ru-RU"/>
        </a:p>
      </dgm:t>
    </dgm:pt>
    <dgm:pt modelId="{60670236-099A-4B0C-9C34-A6865AE3B35F}" type="sibTrans" cxnId="{49EAC64C-0CBC-41F0-A24B-7B7D5931C128}">
      <dgm:prSet/>
      <dgm:spPr/>
      <dgm:t>
        <a:bodyPr/>
        <a:lstStyle/>
        <a:p>
          <a:endParaRPr lang="ru-RU"/>
        </a:p>
      </dgm:t>
    </dgm:pt>
    <dgm:pt modelId="{06A576EF-7FE3-423C-BC78-3C5BC9C7E424}">
      <dgm:prSet custT="1"/>
      <dgm:spPr/>
      <dgm:t>
        <a:bodyPr/>
        <a:lstStyle/>
        <a:p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rPr>
            <a:t>Педагогические работники общеобразовательных организаций</a:t>
          </a:r>
          <a:endParaRPr lang="ru-RU" sz="1200" b="1" noProof="1">
            <a:solidFill>
              <a:schemeClr val="accent5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4EF5F0DA-D95F-4192-97AB-7C3758B1A8F2}" type="parTrans" cxnId="{034212A0-EEA7-475C-9BE5-789C3BD531E3}">
      <dgm:prSet/>
      <dgm:spPr/>
      <dgm:t>
        <a:bodyPr/>
        <a:lstStyle/>
        <a:p>
          <a:endParaRPr lang="ru-RU"/>
        </a:p>
      </dgm:t>
    </dgm:pt>
    <dgm:pt modelId="{023E4B10-D270-4AFA-B038-253BDFDFD300}" type="sibTrans" cxnId="{034212A0-EEA7-475C-9BE5-789C3BD531E3}">
      <dgm:prSet/>
      <dgm:spPr/>
      <dgm:t>
        <a:bodyPr/>
        <a:lstStyle/>
        <a:p>
          <a:endParaRPr lang="ru-RU"/>
        </a:p>
      </dgm:t>
    </dgm:pt>
    <dgm:pt modelId="{23DC69CA-B046-4D81-99A1-E15C627FDFD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noProof="1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rPr>
            <a:t>Ученые,</a:t>
          </a:r>
        </a:p>
        <a:p>
          <a:pPr>
            <a:spcAft>
              <a:spcPts val="0"/>
            </a:spcAft>
          </a:pPr>
          <a:r>
            <a:rPr lang="ru-RU" sz="1400" b="1" noProof="1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rPr>
            <a:t>професко-преподавательский состав, научные сотрудники вузов РФ </a:t>
          </a:r>
          <a:endParaRPr lang="en-US" sz="1400" b="1" noProof="1">
            <a:solidFill>
              <a:schemeClr val="accent5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8D3771C8-A017-4AAE-981A-0028236293E0}" type="parTrans" cxnId="{075D0477-6BE8-400B-9E44-98D1BA851297}">
      <dgm:prSet/>
      <dgm:spPr/>
      <dgm:t>
        <a:bodyPr/>
        <a:lstStyle/>
        <a:p>
          <a:endParaRPr lang="ru-RU"/>
        </a:p>
      </dgm:t>
    </dgm:pt>
    <dgm:pt modelId="{8B83FA0F-DABD-42D4-9041-0110FD0B58BA}" type="sibTrans" cxnId="{075D0477-6BE8-400B-9E44-98D1BA851297}">
      <dgm:prSet/>
      <dgm:spPr/>
      <dgm:t>
        <a:bodyPr/>
        <a:lstStyle/>
        <a:p>
          <a:endParaRPr lang="ru-RU"/>
        </a:p>
      </dgm:t>
    </dgm:pt>
    <dgm:pt modelId="{6AC6231E-9783-4E7C-9657-2BC4727DB0F6}">
      <dgm:prSet/>
      <dgm:spPr/>
      <dgm:t>
        <a:bodyPr/>
        <a:lstStyle/>
        <a:p>
          <a:endParaRPr lang="ru-RU" dirty="0"/>
        </a:p>
      </dgm:t>
    </dgm:pt>
    <dgm:pt modelId="{901E152A-B2D3-42E9-A84A-730A0AF6B309}" type="parTrans" cxnId="{679A78FE-FB88-4957-BA53-C1DC7E79C908}">
      <dgm:prSet/>
      <dgm:spPr/>
      <dgm:t>
        <a:bodyPr/>
        <a:lstStyle/>
        <a:p>
          <a:endParaRPr lang="ru-RU"/>
        </a:p>
      </dgm:t>
    </dgm:pt>
    <dgm:pt modelId="{0CD590AE-F51A-4177-8FB4-3E6A53875DFD}" type="sibTrans" cxnId="{679A78FE-FB88-4957-BA53-C1DC7E79C908}">
      <dgm:prSet/>
      <dgm:spPr/>
      <dgm:t>
        <a:bodyPr/>
        <a:lstStyle/>
        <a:p>
          <a:endParaRPr lang="ru-RU"/>
        </a:p>
      </dgm:t>
    </dgm:pt>
    <dgm:pt modelId="{085F2A42-DB1D-4DA4-93AE-FC14DF4B5CE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dirty="0" smtClean="0">
              <a:solidFill>
                <a:srgbClr val="14425D"/>
              </a:solidFill>
              <a:latin typeface="Georgia" panose="02040502050405020303" pitchFamily="18" charset="0"/>
            </a:rPr>
            <a:t>Обучающиеся общеобразовательных школ</a:t>
          </a:r>
        </a:p>
        <a:p>
          <a:pPr>
            <a:spcAft>
              <a:spcPts val="0"/>
            </a:spcAft>
          </a:pPr>
          <a:r>
            <a:rPr lang="ru-RU" sz="1400" b="1" i="0" dirty="0" smtClean="0">
              <a:solidFill>
                <a:srgbClr val="14425D"/>
              </a:solidFill>
              <a:latin typeface="Georgia" panose="02040502050405020303" pitchFamily="18" charset="0"/>
            </a:rPr>
            <a:t>и их родители</a:t>
          </a:r>
          <a:endParaRPr lang="en-US" sz="1400" b="1" i="0" noProof="1">
            <a:solidFill>
              <a:srgbClr val="14425D"/>
            </a:solidFill>
            <a:latin typeface="Georgia" panose="02040502050405020303" pitchFamily="18" charset="0"/>
          </a:endParaRPr>
        </a:p>
      </dgm:t>
    </dgm:pt>
    <dgm:pt modelId="{2DABAD46-FD93-45ED-9EFB-825E8453756C}" type="sibTrans" cxnId="{EB7585DE-7654-426F-910A-4DD6B9C74C08}">
      <dgm:prSet/>
      <dgm:spPr/>
      <dgm:t>
        <a:bodyPr/>
        <a:lstStyle/>
        <a:p>
          <a:endParaRPr lang="ru-RU"/>
        </a:p>
      </dgm:t>
    </dgm:pt>
    <dgm:pt modelId="{50F2BFD0-7FA3-484C-82FA-20445F7D8CF0}" type="parTrans" cxnId="{EB7585DE-7654-426F-910A-4DD6B9C74C08}">
      <dgm:prSet/>
      <dgm:spPr/>
      <dgm:t>
        <a:bodyPr/>
        <a:lstStyle/>
        <a:p>
          <a:endParaRPr lang="ru-RU"/>
        </a:p>
      </dgm:t>
    </dgm:pt>
    <dgm:pt modelId="{A0C7822E-2F5C-441C-9E26-5DF88AAEAC4F}">
      <dgm:prSet custT="1"/>
      <dgm:spPr/>
      <dgm:t>
        <a:bodyPr/>
        <a:lstStyle/>
        <a:p>
          <a:r>
            <a:rPr lang="ru-RU" sz="1400" b="1" noProof="1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rPr>
            <a:t>Жители Ульяновска и Ульяновской области </a:t>
          </a:r>
          <a:endParaRPr lang="en-US" sz="1400" b="1" noProof="1">
            <a:solidFill>
              <a:schemeClr val="accent5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156F9B58-B9E6-4ED4-B9C0-3E89E38CD586}" type="parTrans" cxnId="{192C2548-5541-4799-8BB3-B74CCEFA642E}">
      <dgm:prSet/>
      <dgm:spPr/>
      <dgm:t>
        <a:bodyPr/>
        <a:lstStyle/>
        <a:p>
          <a:endParaRPr lang="ru-RU"/>
        </a:p>
      </dgm:t>
    </dgm:pt>
    <dgm:pt modelId="{DDEA262C-35D7-4B53-BCCB-E9ABADAE0F71}" type="sibTrans" cxnId="{192C2548-5541-4799-8BB3-B74CCEFA642E}">
      <dgm:prSet/>
      <dgm:spPr/>
      <dgm:t>
        <a:bodyPr/>
        <a:lstStyle/>
        <a:p>
          <a:endParaRPr lang="ru-RU"/>
        </a:p>
      </dgm:t>
    </dgm:pt>
    <dgm:pt modelId="{11D87693-FAF9-4270-A026-297578F2337F}">
      <dgm:prSet/>
      <dgm:spPr/>
      <dgm:t>
        <a:bodyPr/>
        <a:lstStyle/>
        <a:p>
          <a:r>
            <a:rPr lang="ru-RU" b="1" dirty="0" smtClean="0">
              <a:solidFill>
                <a:srgbClr val="14425D"/>
              </a:solidFill>
              <a:latin typeface="Georgia" panose="02040502050405020303" pitchFamily="18" charset="0"/>
            </a:rPr>
            <a:t>Выпускники </a:t>
          </a:r>
          <a:r>
            <a:rPr lang="ru-RU" b="1" dirty="0" err="1" smtClean="0">
              <a:solidFill>
                <a:srgbClr val="14425D"/>
              </a:solidFill>
              <a:latin typeface="Georgia" panose="02040502050405020303" pitchFamily="18" charset="0"/>
            </a:rPr>
            <a:t>УлГПУ</a:t>
          </a:r>
          <a:endParaRPr lang="ru-RU" b="1" dirty="0">
            <a:solidFill>
              <a:srgbClr val="14425D"/>
            </a:solidFill>
            <a:latin typeface="Georgia" panose="02040502050405020303" pitchFamily="18" charset="0"/>
          </a:endParaRPr>
        </a:p>
      </dgm:t>
    </dgm:pt>
    <dgm:pt modelId="{D4CA0EEA-E577-4224-A8E5-BA2D11271072}" type="parTrans" cxnId="{69D454AC-AE59-457C-95EB-51347078D782}">
      <dgm:prSet/>
      <dgm:spPr/>
      <dgm:t>
        <a:bodyPr/>
        <a:lstStyle/>
        <a:p>
          <a:endParaRPr lang="ru-RU"/>
        </a:p>
      </dgm:t>
    </dgm:pt>
    <dgm:pt modelId="{F6B375DE-329A-4047-9E81-C9CE461F0C5B}" type="sibTrans" cxnId="{69D454AC-AE59-457C-95EB-51347078D782}">
      <dgm:prSet/>
      <dgm:spPr/>
      <dgm:t>
        <a:bodyPr/>
        <a:lstStyle/>
        <a:p>
          <a:endParaRPr lang="ru-RU"/>
        </a:p>
      </dgm:t>
    </dgm:pt>
    <dgm:pt modelId="{F20316A0-BE2F-4EA7-B762-1CDA86B325E5}" type="pres">
      <dgm:prSet presAssocID="{DA9CAC70-942A-475B-A35E-E5ECB169B9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03390E-3AD6-48B1-B2CC-8A5125C6FDB0}" type="pres">
      <dgm:prSet presAssocID="{041068D9-3A9A-4211-98BA-396DF9BD89EE}" presName="centerShape" presStyleLbl="node0" presStyleIdx="0" presStyleCnt="1"/>
      <dgm:spPr/>
      <dgm:t>
        <a:bodyPr/>
        <a:lstStyle/>
        <a:p>
          <a:endParaRPr lang="ru-RU"/>
        </a:p>
      </dgm:t>
    </dgm:pt>
    <dgm:pt modelId="{51536F82-1F4F-4E26-B377-C18DD83D439A}" type="pres">
      <dgm:prSet presAssocID="{8D3771C8-A017-4AAE-981A-0028236293E0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D68C8281-F9B0-42F9-B9FA-83E6FB3EEF84}" type="pres">
      <dgm:prSet presAssocID="{23DC69CA-B046-4D81-99A1-E15C627FDFD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336C7-6BE5-4F2D-A201-877CB1CEDB94}" type="pres">
      <dgm:prSet presAssocID="{541D4073-3247-4A26-B8A1-D49983C785E5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F54D81CE-7B74-4F38-AC42-681103AB324C}" type="pres">
      <dgm:prSet presAssocID="{181B3AE2-3E98-4F1A-9C2C-4E69DA3D49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42FE6-5E5B-46D8-AB12-B31D94D21BEC}" type="pres">
      <dgm:prSet presAssocID="{50F2BFD0-7FA3-484C-82FA-20445F7D8CF0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7250D96B-8E39-4734-A88F-CDC0D7DD1E1F}" type="pres">
      <dgm:prSet presAssocID="{085F2A42-DB1D-4DA4-93AE-FC14DF4B5CE9}" presName="node" presStyleLbl="node1" presStyleIdx="2" presStyleCnt="6" custRadScaleRad="98027" custRadScaleInc="-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9AEDA-C7D5-4173-A693-AAA0972D746A}" type="pres">
      <dgm:prSet presAssocID="{4EF5F0DA-D95F-4192-97AB-7C3758B1A8F2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BFB01042-2D31-47E4-B1DC-6C734E9CE229}" type="pres">
      <dgm:prSet presAssocID="{06A576EF-7FE3-423C-BC78-3C5BC9C7E42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C689B-40EA-418E-9892-87FA9A1574F1}" type="pres">
      <dgm:prSet presAssocID="{156F9B58-B9E6-4ED4-B9C0-3E89E38CD586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03175F2C-DD83-454D-9D2B-690732814FBD}" type="pres">
      <dgm:prSet presAssocID="{A0C7822E-2F5C-441C-9E26-5DF88AAEAC4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85BE9-9CBD-4F76-913A-A6B2F9CD0E20}" type="pres">
      <dgm:prSet presAssocID="{D4CA0EEA-E577-4224-A8E5-BA2D11271072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AE6DA03E-F242-4AF0-9259-022AD27BED0E}" type="pres">
      <dgm:prSet presAssocID="{11D87693-FAF9-4270-A026-297578F2337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B9F238-4BB3-4F2E-A56B-4016CF6458A7}" type="presOf" srcId="{A0C7822E-2F5C-441C-9E26-5DF88AAEAC4F}" destId="{03175F2C-DD83-454D-9D2B-690732814FBD}" srcOrd="0" destOrd="0" presId="urn:microsoft.com/office/officeart/2005/8/layout/radial4"/>
    <dgm:cxn modelId="{5988B28B-540F-4C6E-B782-0E5B46B6FD1F}" type="presOf" srcId="{50F2BFD0-7FA3-484C-82FA-20445F7D8CF0}" destId="{D9C42FE6-5E5B-46D8-AB12-B31D94D21BEC}" srcOrd="0" destOrd="0" presId="urn:microsoft.com/office/officeart/2005/8/layout/radial4"/>
    <dgm:cxn modelId="{EB7585DE-7654-426F-910A-4DD6B9C74C08}" srcId="{041068D9-3A9A-4211-98BA-396DF9BD89EE}" destId="{085F2A42-DB1D-4DA4-93AE-FC14DF4B5CE9}" srcOrd="2" destOrd="0" parTransId="{50F2BFD0-7FA3-484C-82FA-20445F7D8CF0}" sibTransId="{2DABAD46-FD93-45ED-9EFB-825E8453756C}"/>
    <dgm:cxn modelId="{D908D1EC-B257-4D87-B2F6-0C048DAEB058}" type="presOf" srcId="{DA9CAC70-942A-475B-A35E-E5ECB169B976}" destId="{F20316A0-BE2F-4EA7-B762-1CDA86B325E5}" srcOrd="0" destOrd="0" presId="urn:microsoft.com/office/officeart/2005/8/layout/radial4"/>
    <dgm:cxn modelId="{A55EDF40-98CF-42AB-BE4B-A62C0B001F3B}" type="presOf" srcId="{23DC69CA-B046-4D81-99A1-E15C627FDFD0}" destId="{D68C8281-F9B0-42F9-B9FA-83E6FB3EEF84}" srcOrd="0" destOrd="0" presId="urn:microsoft.com/office/officeart/2005/8/layout/radial4"/>
    <dgm:cxn modelId="{153E2E16-2716-452D-A80D-0E6A4B187C1F}" type="presOf" srcId="{041068D9-3A9A-4211-98BA-396DF9BD89EE}" destId="{C303390E-3AD6-48B1-B2CC-8A5125C6FDB0}" srcOrd="0" destOrd="0" presId="urn:microsoft.com/office/officeart/2005/8/layout/radial4"/>
    <dgm:cxn modelId="{1540CA9B-C856-4C13-9E21-A3900BF94923}" srcId="{DA9CAC70-942A-475B-A35E-E5ECB169B976}" destId="{041068D9-3A9A-4211-98BA-396DF9BD89EE}" srcOrd="0" destOrd="0" parTransId="{2B92A609-6B78-4B6B-8B79-D8B94AE22A49}" sibTransId="{2A0C2C90-4E17-4D75-8628-6708DCA41A20}"/>
    <dgm:cxn modelId="{69D454AC-AE59-457C-95EB-51347078D782}" srcId="{041068D9-3A9A-4211-98BA-396DF9BD89EE}" destId="{11D87693-FAF9-4270-A026-297578F2337F}" srcOrd="5" destOrd="0" parTransId="{D4CA0EEA-E577-4224-A8E5-BA2D11271072}" sibTransId="{F6B375DE-329A-4047-9E81-C9CE461F0C5B}"/>
    <dgm:cxn modelId="{DFE1A9F8-8CEB-40BE-A625-6D6947DB5EE1}" type="presOf" srcId="{4EF5F0DA-D95F-4192-97AB-7C3758B1A8F2}" destId="{2399AEDA-C7D5-4173-A693-AAA0972D746A}" srcOrd="0" destOrd="0" presId="urn:microsoft.com/office/officeart/2005/8/layout/radial4"/>
    <dgm:cxn modelId="{192C2548-5541-4799-8BB3-B74CCEFA642E}" srcId="{041068D9-3A9A-4211-98BA-396DF9BD89EE}" destId="{A0C7822E-2F5C-441C-9E26-5DF88AAEAC4F}" srcOrd="4" destOrd="0" parTransId="{156F9B58-B9E6-4ED4-B9C0-3E89E38CD586}" sibTransId="{DDEA262C-35D7-4B53-BCCB-E9ABADAE0F71}"/>
    <dgm:cxn modelId="{E9ECCE92-A0FA-4D6E-AB15-86E3A9E6F781}" type="presOf" srcId="{11D87693-FAF9-4270-A026-297578F2337F}" destId="{AE6DA03E-F242-4AF0-9259-022AD27BED0E}" srcOrd="0" destOrd="0" presId="urn:microsoft.com/office/officeart/2005/8/layout/radial4"/>
    <dgm:cxn modelId="{034212A0-EEA7-475C-9BE5-789C3BD531E3}" srcId="{041068D9-3A9A-4211-98BA-396DF9BD89EE}" destId="{06A576EF-7FE3-423C-BC78-3C5BC9C7E424}" srcOrd="3" destOrd="0" parTransId="{4EF5F0DA-D95F-4192-97AB-7C3758B1A8F2}" sibTransId="{023E4B10-D270-4AFA-B038-253BDFDFD300}"/>
    <dgm:cxn modelId="{A4AD906F-6B0F-467F-8596-7DDF7A6DA4F0}" type="presOf" srcId="{06A576EF-7FE3-423C-BC78-3C5BC9C7E424}" destId="{BFB01042-2D31-47E4-B1DC-6C734E9CE229}" srcOrd="0" destOrd="0" presId="urn:microsoft.com/office/officeart/2005/8/layout/radial4"/>
    <dgm:cxn modelId="{679A78FE-FB88-4957-BA53-C1DC7E79C908}" srcId="{DA9CAC70-942A-475B-A35E-E5ECB169B976}" destId="{6AC6231E-9783-4E7C-9657-2BC4727DB0F6}" srcOrd="1" destOrd="0" parTransId="{901E152A-B2D3-42E9-A84A-730A0AF6B309}" sibTransId="{0CD590AE-F51A-4177-8FB4-3E6A53875DFD}"/>
    <dgm:cxn modelId="{D87F0386-6A0F-42D0-8B08-0B69F137D903}" type="presOf" srcId="{8D3771C8-A017-4AAE-981A-0028236293E0}" destId="{51536F82-1F4F-4E26-B377-C18DD83D439A}" srcOrd="0" destOrd="0" presId="urn:microsoft.com/office/officeart/2005/8/layout/radial4"/>
    <dgm:cxn modelId="{E1A3D739-4328-42F7-813D-7B1549A28626}" type="presOf" srcId="{085F2A42-DB1D-4DA4-93AE-FC14DF4B5CE9}" destId="{7250D96B-8E39-4734-A88F-CDC0D7DD1E1F}" srcOrd="0" destOrd="0" presId="urn:microsoft.com/office/officeart/2005/8/layout/radial4"/>
    <dgm:cxn modelId="{49EAC64C-0CBC-41F0-A24B-7B7D5931C128}" srcId="{041068D9-3A9A-4211-98BA-396DF9BD89EE}" destId="{181B3AE2-3E98-4F1A-9C2C-4E69DA3D49BD}" srcOrd="1" destOrd="0" parTransId="{541D4073-3247-4A26-B8A1-D49983C785E5}" sibTransId="{60670236-099A-4B0C-9C34-A6865AE3B35F}"/>
    <dgm:cxn modelId="{50C4084D-2195-44C6-A4DA-EAFBF51E2ED3}" type="presOf" srcId="{156F9B58-B9E6-4ED4-B9C0-3E89E38CD586}" destId="{2D8C689B-40EA-418E-9892-87FA9A1574F1}" srcOrd="0" destOrd="0" presId="urn:microsoft.com/office/officeart/2005/8/layout/radial4"/>
    <dgm:cxn modelId="{284FC125-1B72-4D2E-8456-EBBA0DA71527}" type="presOf" srcId="{181B3AE2-3E98-4F1A-9C2C-4E69DA3D49BD}" destId="{F54D81CE-7B74-4F38-AC42-681103AB324C}" srcOrd="0" destOrd="0" presId="urn:microsoft.com/office/officeart/2005/8/layout/radial4"/>
    <dgm:cxn modelId="{A8F1C424-71F7-4776-89C6-6B21EA32D538}" type="presOf" srcId="{D4CA0EEA-E577-4224-A8E5-BA2D11271072}" destId="{B2E85BE9-9CBD-4F76-913A-A6B2F9CD0E20}" srcOrd="0" destOrd="0" presId="urn:microsoft.com/office/officeart/2005/8/layout/radial4"/>
    <dgm:cxn modelId="{7B43B3A7-A408-46A7-8D2A-456166A714C9}" type="presOf" srcId="{541D4073-3247-4A26-B8A1-D49983C785E5}" destId="{B10336C7-6BE5-4F2D-A201-877CB1CEDB94}" srcOrd="0" destOrd="0" presId="urn:microsoft.com/office/officeart/2005/8/layout/radial4"/>
    <dgm:cxn modelId="{075D0477-6BE8-400B-9E44-98D1BA851297}" srcId="{041068D9-3A9A-4211-98BA-396DF9BD89EE}" destId="{23DC69CA-B046-4D81-99A1-E15C627FDFD0}" srcOrd="0" destOrd="0" parTransId="{8D3771C8-A017-4AAE-981A-0028236293E0}" sibTransId="{8B83FA0F-DABD-42D4-9041-0110FD0B58BA}"/>
    <dgm:cxn modelId="{0E9E5909-6C8D-4AB2-A0AE-F1FCC3A8F289}" type="presParOf" srcId="{F20316A0-BE2F-4EA7-B762-1CDA86B325E5}" destId="{C303390E-3AD6-48B1-B2CC-8A5125C6FDB0}" srcOrd="0" destOrd="0" presId="urn:microsoft.com/office/officeart/2005/8/layout/radial4"/>
    <dgm:cxn modelId="{1AB1B502-92E4-428F-8DA0-454EDFE3134D}" type="presParOf" srcId="{F20316A0-BE2F-4EA7-B762-1CDA86B325E5}" destId="{51536F82-1F4F-4E26-B377-C18DD83D439A}" srcOrd="1" destOrd="0" presId="urn:microsoft.com/office/officeart/2005/8/layout/radial4"/>
    <dgm:cxn modelId="{09D17C3D-049D-4A99-9556-A0D69E579E58}" type="presParOf" srcId="{F20316A0-BE2F-4EA7-B762-1CDA86B325E5}" destId="{D68C8281-F9B0-42F9-B9FA-83E6FB3EEF84}" srcOrd="2" destOrd="0" presId="urn:microsoft.com/office/officeart/2005/8/layout/radial4"/>
    <dgm:cxn modelId="{5F280CBF-47A0-46BA-93C4-D79FD052B001}" type="presParOf" srcId="{F20316A0-BE2F-4EA7-B762-1CDA86B325E5}" destId="{B10336C7-6BE5-4F2D-A201-877CB1CEDB94}" srcOrd="3" destOrd="0" presId="urn:microsoft.com/office/officeart/2005/8/layout/radial4"/>
    <dgm:cxn modelId="{0C037FF6-0D02-4D13-BA2F-197561063FA8}" type="presParOf" srcId="{F20316A0-BE2F-4EA7-B762-1CDA86B325E5}" destId="{F54D81CE-7B74-4F38-AC42-681103AB324C}" srcOrd="4" destOrd="0" presId="urn:microsoft.com/office/officeart/2005/8/layout/radial4"/>
    <dgm:cxn modelId="{1DAE3C35-B711-49B3-9A36-AD91184CD729}" type="presParOf" srcId="{F20316A0-BE2F-4EA7-B762-1CDA86B325E5}" destId="{D9C42FE6-5E5B-46D8-AB12-B31D94D21BEC}" srcOrd="5" destOrd="0" presId="urn:microsoft.com/office/officeart/2005/8/layout/radial4"/>
    <dgm:cxn modelId="{25A25C80-DBC2-4B23-A955-DA9F321E4617}" type="presParOf" srcId="{F20316A0-BE2F-4EA7-B762-1CDA86B325E5}" destId="{7250D96B-8E39-4734-A88F-CDC0D7DD1E1F}" srcOrd="6" destOrd="0" presId="urn:microsoft.com/office/officeart/2005/8/layout/radial4"/>
    <dgm:cxn modelId="{66147C4E-8AB7-46B1-8B5A-2EA9A88EF5DB}" type="presParOf" srcId="{F20316A0-BE2F-4EA7-B762-1CDA86B325E5}" destId="{2399AEDA-C7D5-4173-A693-AAA0972D746A}" srcOrd="7" destOrd="0" presId="urn:microsoft.com/office/officeart/2005/8/layout/radial4"/>
    <dgm:cxn modelId="{FAEB60FF-C82F-4AC7-87AF-C71D8ACEF5DA}" type="presParOf" srcId="{F20316A0-BE2F-4EA7-B762-1CDA86B325E5}" destId="{BFB01042-2D31-47E4-B1DC-6C734E9CE229}" srcOrd="8" destOrd="0" presId="urn:microsoft.com/office/officeart/2005/8/layout/radial4"/>
    <dgm:cxn modelId="{50700C27-3CC7-49C8-BF34-7C94E393EA03}" type="presParOf" srcId="{F20316A0-BE2F-4EA7-B762-1CDA86B325E5}" destId="{2D8C689B-40EA-418E-9892-87FA9A1574F1}" srcOrd="9" destOrd="0" presId="urn:microsoft.com/office/officeart/2005/8/layout/radial4"/>
    <dgm:cxn modelId="{12E8719E-3FB7-4D96-A7C7-74AF75A0899E}" type="presParOf" srcId="{F20316A0-BE2F-4EA7-B762-1CDA86B325E5}" destId="{03175F2C-DD83-454D-9D2B-690732814FBD}" srcOrd="10" destOrd="0" presId="urn:microsoft.com/office/officeart/2005/8/layout/radial4"/>
    <dgm:cxn modelId="{E28C81EB-ED67-42F2-A24D-65525D2AB2D8}" type="presParOf" srcId="{F20316A0-BE2F-4EA7-B762-1CDA86B325E5}" destId="{B2E85BE9-9CBD-4F76-913A-A6B2F9CD0E20}" srcOrd="11" destOrd="0" presId="urn:microsoft.com/office/officeart/2005/8/layout/radial4"/>
    <dgm:cxn modelId="{E1891374-DD9E-4D51-B184-68950775DD0F}" type="presParOf" srcId="{F20316A0-BE2F-4EA7-B762-1CDA86B325E5}" destId="{AE6DA03E-F242-4AF0-9259-022AD27BED0E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2880C7-D7FD-4956-A2BA-81D2715B58E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722309-43C6-4C09-A855-C4C5A15973A4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81355B9-BB26-4F3C-B4EF-5D2F2E0D6E60}" type="parTrans" cxnId="{163FB8CD-97C1-471B-91B5-7F17DBE667D2}">
      <dgm:prSet/>
      <dgm:spPr/>
      <dgm:t>
        <a:bodyPr/>
        <a:lstStyle/>
        <a:p>
          <a:endParaRPr lang="ru-RU"/>
        </a:p>
      </dgm:t>
    </dgm:pt>
    <dgm:pt modelId="{65CDFE63-5D4E-4FB4-8547-D1CA4DA5F988}" type="sibTrans" cxnId="{163FB8CD-97C1-471B-91B5-7F17DBE667D2}">
      <dgm:prSet/>
      <dgm:spPr/>
      <dgm:t>
        <a:bodyPr/>
        <a:lstStyle/>
        <a:p>
          <a:endParaRPr lang="ru-RU"/>
        </a:p>
      </dgm:t>
    </dgm:pt>
    <dgm:pt modelId="{AD06CF52-981C-4584-B5FB-97881E9D6721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1C561E6-C200-4ADB-8D56-DE524F11D1B8}" type="parTrans" cxnId="{5F90E9CB-F40B-46BA-9BE2-6624102EA50F}">
      <dgm:prSet/>
      <dgm:spPr/>
      <dgm:t>
        <a:bodyPr/>
        <a:lstStyle/>
        <a:p>
          <a:endParaRPr lang="ru-RU"/>
        </a:p>
      </dgm:t>
    </dgm:pt>
    <dgm:pt modelId="{11F93EF8-FB36-461C-AFDD-461417534511}" type="sibTrans" cxnId="{5F90E9CB-F40B-46BA-9BE2-6624102EA50F}">
      <dgm:prSet/>
      <dgm:spPr/>
      <dgm:t>
        <a:bodyPr/>
        <a:lstStyle/>
        <a:p>
          <a:endParaRPr lang="ru-RU"/>
        </a:p>
      </dgm:t>
    </dgm:pt>
    <dgm:pt modelId="{750E8032-D4BF-4E64-A6BD-455FB47D7DA9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9615AA6-E6A5-4E57-92B6-46CA419ED54C}" type="parTrans" cxnId="{C2D3F68F-DFEE-42DE-9D52-321E11039D27}">
      <dgm:prSet/>
      <dgm:spPr/>
      <dgm:t>
        <a:bodyPr/>
        <a:lstStyle/>
        <a:p>
          <a:endParaRPr lang="ru-RU"/>
        </a:p>
      </dgm:t>
    </dgm:pt>
    <dgm:pt modelId="{71EB56FA-5771-472D-AA4E-EF4F9D000DC5}" type="sibTrans" cxnId="{C2D3F68F-DFEE-42DE-9D52-321E11039D27}">
      <dgm:prSet/>
      <dgm:spPr/>
      <dgm:t>
        <a:bodyPr/>
        <a:lstStyle/>
        <a:p>
          <a:endParaRPr lang="ru-RU"/>
        </a:p>
      </dgm:t>
    </dgm:pt>
    <dgm:pt modelId="{58B7D847-E7DC-41E4-830A-2EE066935903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064CB02-1BA6-44DA-8471-B0DD47CBD1E9}" type="sibTrans" cxnId="{A5485FAE-888D-48F2-8D87-0F8EFFB812D4}">
      <dgm:prSet/>
      <dgm:spPr/>
      <dgm:t>
        <a:bodyPr/>
        <a:lstStyle/>
        <a:p>
          <a:endParaRPr lang="ru-RU"/>
        </a:p>
      </dgm:t>
    </dgm:pt>
    <dgm:pt modelId="{58A92798-F13E-4CA7-998C-56A7059CE1C2}" type="parTrans" cxnId="{A5485FAE-888D-48F2-8D87-0F8EFFB812D4}">
      <dgm:prSet/>
      <dgm:spPr/>
      <dgm:t>
        <a:bodyPr/>
        <a:lstStyle/>
        <a:p>
          <a:endParaRPr lang="ru-RU"/>
        </a:p>
      </dgm:t>
    </dgm:pt>
    <dgm:pt modelId="{5C222217-CD10-44F8-825D-A15E249D1B8F}" type="pres">
      <dgm:prSet presAssocID="{542880C7-D7FD-4956-A2BA-81D2715B58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FC1A4-1D3B-4A94-ADC5-D8EB56738401}" type="pres">
      <dgm:prSet presAssocID="{4B722309-43C6-4C09-A855-C4C5A15973A4}" presName="node" presStyleLbl="node1" presStyleIdx="0" presStyleCnt="4" custLinFactNeighborX="-1767" custLinFactNeighborY="-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49C81-528E-42E6-8D57-60AD95B7AA67}" type="pres">
      <dgm:prSet presAssocID="{65CDFE63-5D4E-4FB4-8547-D1CA4DA5F988}" presName="sibTrans" presStyleCnt="0"/>
      <dgm:spPr/>
    </dgm:pt>
    <dgm:pt modelId="{62B4C9DC-FF4C-4D62-BC5B-1CA2C0B37570}" type="pres">
      <dgm:prSet presAssocID="{AD06CF52-981C-4584-B5FB-97881E9D672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B94BA-AADB-4E33-A36F-47AF1EAC24DC}" type="pres">
      <dgm:prSet presAssocID="{11F93EF8-FB36-461C-AFDD-461417534511}" presName="sibTrans" presStyleCnt="0"/>
      <dgm:spPr/>
    </dgm:pt>
    <dgm:pt modelId="{855B891B-0473-4E02-A6D7-FAEA97DBB5ED}" type="pres">
      <dgm:prSet presAssocID="{750E8032-D4BF-4E64-A6BD-455FB47D7DA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3B959-958E-4008-A6F0-B8703AEB7DFA}" type="pres">
      <dgm:prSet presAssocID="{71EB56FA-5771-472D-AA4E-EF4F9D000DC5}" presName="sibTrans" presStyleCnt="0"/>
      <dgm:spPr/>
    </dgm:pt>
    <dgm:pt modelId="{0E64DEA2-AEDF-48A0-8240-E59BE638CEF2}" type="pres">
      <dgm:prSet presAssocID="{58B7D847-E7DC-41E4-830A-2EE066935903}" presName="node" presStyleLbl="node1" presStyleIdx="3" presStyleCnt="4" custLinFactNeighborX="26" custLinFactNeighborY="1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4F9770-D32A-4704-900D-B2336F448C09}" type="presOf" srcId="{542880C7-D7FD-4956-A2BA-81D2715B58EF}" destId="{5C222217-CD10-44F8-825D-A15E249D1B8F}" srcOrd="0" destOrd="0" presId="urn:microsoft.com/office/officeart/2005/8/layout/default#1"/>
    <dgm:cxn modelId="{59C03DC5-E233-491C-8BAE-57CEE33875C8}" type="presOf" srcId="{750E8032-D4BF-4E64-A6BD-455FB47D7DA9}" destId="{855B891B-0473-4E02-A6D7-FAEA97DBB5ED}" srcOrd="0" destOrd="0" presId="urn:microsoft.com/office/officeart/2005/8/layout/default#1"/>
    <dgm:cxn modelId="{C2D3F68F-DFEE-42DE-9D52-321E11039D27}" srcId="{542880C7-D7FD-4956-A2BA-81D2715B58EF}" destId="{750E8032-D4BF-4E64-A6BD-455FB47D7DA9}" srcOrd="2" destOrd="0" parTransId="{C9615AA6-E6A5-4E57-92B6-46CA419ED54C}" sibTransId="{71EB56FA-5771-472D-AA4E-EF4F9D000DC5}"/>
    <dgm:cxn modelId="{2FCFCB86-19E7-4588-A79A-EC290DB11D58}" type="presOf" srcId="{4B722309-43C6-4C09-A855-C4C5A15973A4}" destId="{0A6FC1A4-1D3B-4A94-ADC5-D8EB56738401}" srcOrd="0" destOrd="0" presId="urn:microsoft.com/office/officeart/2005/8/layout/default#1"/>
    <dgm:cxn modelId="{5F90E9CB-F40B-46BA-9BE2-6624102EA50F}" srcId="{542880C7-D7FD-4956-A2BA-81D2715B58EF}" destId="{AD06CF52-981C-4584-B5FB-97881E9D6721}" srcOrd="1" destOrd="0" parTransId="{71C561E6-C200-4ADB-8D56-DE524F11D1B8}" sibTransId="{11F93EF8-FB36-461C-AFDD-461417534511}"/>
    <dgm:cxn modelId="{A5485FAE-888D-48F2-8D87-0F8EFFB812D4}" srcId="{542880C7-D7FD-4956-A2BA-81D2715B58EF}" destId="{58B7D847-E7DC-41E4-830A-2EE066935903}" srcOrd="3" destOrd="0" parTransId="{58A92798-F13E-4CA7-998C-56A7059CE1C2}" sibTransId="{5064CB02-1BA6-44DA-8471-B0DD47CBD1E9}"/>
    <dgm:cxn modelId="{2201C813-CC14-4CE8-8A3B-079A97F8E3B6}" type="presOf" srcId="{AD06CF52-981C-4584-B5FB-97881E9D6721}" destId="{62B4C9DC-FF4C-4D62-BC5B-1CA2C0B37570}" srcOrd="0" destOrd="0" presId="urn:microsoft.com/office/officeart/2005/8/layout/default#1"/>
    <dgm:cxn modelId="{361F1765-36DE-49F4-9418-1DC2E50819E0}" type="presOf" srcId="{58B7D847-E7DC-41E4-830A-2EE066935903}" destId="{0E64DEA2-AEDF-48A0-8240-E59BE638CEF2}" srcOrd="0" destOrd="0" presId="urn:microsoft.com/office/officeart/2005/8/layout/default#1"/>
    <dgm:cxn modelId="{163FB8CD-97C1-471B-91B5-7F17DBE667D2}" srcId="{542880C7-D7FD-4956-A2BA-81D2715B58EF}" destId="{4B722309-43C6-4C09-A855-C4C5A15973A4}" srcOrd="0" destOrd="0" parTransId="{081355B9-BB26-4F3C-B4EF-5D2F2E0D6E60}" sibTransId="{65CDFE63-5D4E-4FB4-8547-D1CA4DA5F988}"/>
    <dgm:cxn modelId="{D2C21D7A-47AC-4034-9413-C3D575EA6790}" type="presParOf" srcId="{5C222217-CD10-44F8-825D-A15E249D1B8F}" destId="{0A6FC1A4-1D3B-4A94-ADC5-D8EB56738401}" srcOrd="0" destOrd="0" presId="urn:microsoft.com/office/officeart/2005/8/layout/default#1"/>
    <dgm:cxn modelId="{C58B8490-DC3F-4B93-9091-E45819A03666}" type="presParOf" srcId="{5C222217-CD10-44F8-825D-A15E249D1B8F}" destId="{CA549C81-528E-42E6-8D57-60AD95B7AA67}" srcOrd="1" destOrd="0" presId="urn:microsoft.com/office/officeart/2005/8/layout/default#1"/>
    <dgm:cxn modelId="{8F6DD344-C39C-40DE-B5A8-39065E751638}" type="presParOf" srcId="{5C222217-CD10-44F8-825D-A15E249D1B8F}" destId="{62B4C9DC-FF4C-4D62-BC5B-1CA2C0B37570}" srcOrd="2" destOrd="0" presId="urn:microsoft.com/office/officeart/2005/8/layout/default#1"/>
    <dgm:cxn modelId="{DD8C86A0-0466-4B93-B30B-C99701F1061E}" type="presParOf" srcId="{5C222217-CD10-44F8-825D-A15E249D1B8F}" destId="{284B94BA-AADB-4E33-A36F-47AF1EAC24DC}" srcOrd="3" destOrd="0" presId="urn:microsoft.com/office/officeart/2005/8/layout/default#1"/>
    <dgm:cxn modelId="{4C24D3F7-7F21-4134-BB0B-EE603ECE2851}" type="presParOf" srcId="{5C222217-CD10-44F8-825D-A15E249D1B8F}" destId="{855B891B-0473-4E02-A6D7-FAEA97DBB5ED}" srcOrd="4" destOrd="0" presId="urn:microsoft.com/office/officeart/2005/8/layout/default#1"/>
    <dgm:cxn modelId="{3DF0A855-AA55-4848-BB03-C3795F239F2D}" type="presParOf" srcId="{5C222217-CD10-44F8-825D-A15E249D1B8F}" destId="{A8D3B959-958E-4008-A6F0-B8703AEB7DFA}" srcOrd="5" destOrd="0" presId="urn:microsoft.com/office/officeart/2005/8/layout/default#1"/>
    <dgm:cxn modelId="{01AB4FB7-D5C8-4615-B3ED-E0708B88672B}" type="presParOf" srcId="{5C222217-CD10-44F8-825D-A15E249D1B8F}" destId="{0E64DEA2-AEDF-48A0-8240-E59BE638CEF2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917CE-7D77-43B5-9974-0B43CF36F828}">
      <dsp:nvSpPr>
        <dsp:cNvPr id="0" name=""/>
        <dsp:cNvSpPr/>
      </dsp:nvSpPr>
      <dsp:spPr>
        <a:xfrm>
          <a:off x="2563927" y="0"/>
          <a:ext cx="5568084" cy="556808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634CC-794F-4F83-A938-F1706BF4A3DA}">
      <dsp:nvSpPr>
        <dsp:cNvPr id="0" name=""/>
        <dsp:cNvSpPr/>
      </dsp:nvSpPr>
      <dsp:spPr>
        <a:xfrm>
          <a:off x="4616211" y="557352"/>
          <a:ext cx="3619254" cy="791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7 конференций</a:t>
          </a:r>
          <a:endParaRPr lang="ru-RU" sz="3100" b="1" kern="1200" dirty="0">
            <a:solidFill>
              <a:schemeClr val="accent1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4654859" y="596000"/>
        <a:ext cx="3541958" cy="714415"/>
      </dsp:txXfrm>
    </dsp:sp>
    <dsp:sp modelId="{E186169C-548C-4BB7-9354-0F3751843D6B}">
      <dsp:nvSpPr>
        <dsp:cNvPr id="0" name=""/>
        <dsp:cNvSpPr/>
      </dsp:nvSpPr>
      <dsp:spPr>
        <a:xfrm>
          <a:off x="4616211" y="1448028"/>
          <a:ext cx="3619254" cy="791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3 площадки</a:t>
          </a:r>
          <a:endParaRPr lang="ru-RU" sz="3100" b="1" kern="1200" dirty="0">
            <a:solidFill>
              <a:schemeClr val="accent1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4654859" y="1486676"/>
        <a:ext cx="3541958" cy="714415"/>
      </dsp:txXfrm>
    </dsp:sp>
    <dsp:sp modelId="{79FA56F2-C0CA-40C8-8F71-3CDC79F83CF2}">
      <dsp:nvSpPr>
        <dsp:cNvPr id="0" name=""/>
        <dsp:cNvSpPr/>
      </dsp:nvSpPr>
      <dsp:spPr>
        <a:xfrm>
          <a:off x="4616211" y="2338704"/>
          <a:ext cx="3619254" cy="791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2 ассамблеи </a:t>
          </a:r>
          <a:endParaRPr lang="ru-RU" sz="3100" b="1" kern="1200" dirty="0">
            <a:solidFill>
              <a:schemeClr val="accent1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4654859" y="2377352"/>
        <a:ext cx="3541958" cy="714415"/>
      </dsp:txXfrm>
    </dsp:sp>
    <dsp:sp modelId="{99B9E359-CACB-4A6B-8E96-FEE848AFE034}">
      <dsp:nvSpPr>
        <dsp:cNvPr id="0" name=""/>
        <dsp:cNvSpPr/>
      </dsp:nvSpPr>
      <dsp:spPr>
        <a:xfrm>
          <a:off x="4616211" y="3229379"/>
          <a:ext cx="3619254" cy="791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2 фестиваля</a:t>
          </a:r>
          <a:endParaRPr lang="ru-RU" sz="3100" b="1" kern="1200" dirty="0">
            <a:solidFill>
              <a:schemeClr val="accent1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4654859" y="3268027"/>
        <a:ext cx="3541958" cy="714415"/>
      </dsp:txXfrm>
    </dsp:sp>
    <dsp:sp modelId="{9F8774A9-E72E-47DE-8EFA-CC5EA3C1E2AB}">
      <dsp:nvSpPr>
        <dsp:cNvPr id="0" name=""/>
        <dsp:cNvSpPr/>
      </dsp:nvSpPr>
      <dsp:spPr>
        <a:xfrm>
          <a:off x="4616211" y="4120055"/>
          <a:ext cx="3619254" cy="791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2 форума</a:t>
          </a:r>
          <a:endParaRPr lang="ru-RU" sz="3100" b="1" kern="1200" dirty="0">
            <a:solidFill>
              <a:schemeClr val="accent1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4654859" y="4158703"/>
        <a:ext cx="3541958" cy="714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3390E-3AD6-48B1-B2CC-8A5125C6FDB0}">
      <dsp:nvSpPr>
        <dsp:cNvPr id="0" name=""/>
        <dsp:cNvSpPr/>
      </dsp:nvSpPr>
      <dsp:spPr>
        <a:xfrm>
          <a:off x="4228619" y="2823893"/>
          <a:ext cx="2314839" cy="23148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rPr>
            <a:t>Целевая аудитория</a:t>
          </a:r>
          <a:endParaRPr lang="ru-RU" sz="2200" b="1" kern="1200" dirty="0">
            <a:solidFill>
              <a:schemeClr val="accent5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4567619" y="3162893"/>
        <a:ext cx="1636839" cy="1636839"/>
      </dsp:txXfrm>
    </dsp:sp>
    <dsp:sp modelId="{51536F82-1F4F-4E26-B377-C18DD83D439A}">
      <dsp:nvSpPr>
        <dsp:cNvPr id="0" name=""/>
        <dsp:cNvSpPr/>
      </dsp:nvSpPr>
      <dsp:spPr>
        <a:xfrm rot="10800000">
          <a:off x="1882899" y="3651448"/>
          <a:ext cx="2216705" cy="6597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C8281-F9B0-42F9-B9FA-83E6FB3EEF84}">
      <dsp:nvSpPr>
        <dsp:cNvPr id="0" name=""/>
        <dsp:cNvSpPr/>
      </dsp:nvSpPr>
      <dsp:spPr>
        <a:xfrm>
          <a:off x="1072705" y="3333158"/>
          <a:ext cx="1620387" cy="1296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noProof="1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rPr>
            <a:t>Ученые,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noProof="1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rPr>
            <a:t>професко-преподавательский состав, научные сотрудники вузов РФ </a:t>
          </a:r>
          <a:endParaRPr lang="en-US" sz="1400" b="1" kern="1200" noProof="1">
            <a:solidFill>
              <a:schemeClr val="accent5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1110673" y="3371126"/>
        <a:ext cx="1544451" cy="1220374"/>
      </dsp:txXfrm>
    </dsp:sp>
    <dsp:sp modelId="{B10336C7-6BE5-4F2D-A201-877CB1CEDB94}">
      <dsp:nvSpPr>
        <dsp:cNvPr id="0" name=""/>
        <dsp:cNvSpPr/>
      </dsp:nvSpPr>
      <dsp:spPr>
        <a:xfrm rot="12960000">
          <a:off x="2340262" y="2243827"/>
          <a:ext cx="2216705" cy="6597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D81CE-7B74-4F38-AC42-681103AB324C}">
      <dsp:nvSpPr>
        <dsp:cNvPr id="0" name=""/>
        <dsp:cNvSpPr/>
      </dsp:nvSpPr>
      <dsp:spPr>
        <a:xfrm>
          <a:off x="1741745" y="1274064"/>
          <a:ext cx="1620387" cy="1296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noProof="1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rPr>
            <a:t>Студенты,</a:t>
          </a:r>
          <a:r>
            <a:rPr lang="ru-RU" sz="1400" b="1" kern="1200" baseline="0" noProof="1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rPr>
            <a:t> аспиранты и молодые ученые</a:t>
          </a:r>
          <a:endParaRPr lang="en-US" sz="1400" b="1" kern="1200" noProof="1">
            <a:solidFill>
              <a:schemeClr val="accent5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1779713" y="1312032"/>
        <a:ext cx="1544451" cy="1220374"/>
      </dsp:txXfrm>
    </dsp:sp>
    <dsp:sp modelId="{D9C42FE6-5E5B-46D8-AB12-B31D94D21BEC}">
      <dsp:nvSpPr>
        <dsp:cNvPr id="0" name=""/>
        <dsp:cNvSpPr/>
      </dsp:nvSpPr>
      <dsp:spPr>
        <a:xfrm rot="15108048">
          <a:off x="3573787" y="1411092"/>
          <a:ext cx="2151389" cy="6597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0D96B-8E39-4734-A88F-CDC0D7DD1E1F}">
      <dsp:nvSpPr>
        <dsp:cNvPr id="0" name=""/>
        <dsp:cNvSpPr/>
      </dsp:nvSpPr>
      <dsp:spPr>
        <a:xfrm>
          <a:off x="3503325" y="70917"/>
          <a:ext cx="1620387" cy="1296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14425D"/>
              </a:solidFill>
              <a:latin typeface="Georgia" panose="02040502050405020303" pitchFamily="18" charset="0"/>
            </a:rPr>
            <a:t>Обучающиеся общеобразовательных школ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14425D"/>
              </a:solidFill>
              <a:latin typeface="Georgia" panose="02040502050405020303" pitchFamily="18" charset="0"/>
            </a:rPr>
            <a:t>и их родители</a:t>
          </a:r>
          <a:endParaRPr lang="en-US" sz="1400" b="1" i="0" kern="1200" noProof="1">
            <a:solidFill>
              <a:srgbClr val="14425D"/>
            </a:solidFill>
            <a:latin typeface="Georgia" panose="02040502050405020303" pitchFamily="18" charset="0"/>
          </a:endParaRPr>
        </a:p>
      </dsp:txBody>
      <dsp:txXfrm>
        <a:off x="3541293" y="108885"/>
        <a:ext cx="1544451" cy="1220374"/>
      </dsp:txXfrm>
    </dsp:sp>
    <dsp:sp modelId="{2399AEDA-C7D5-4173-A693-AAA0972D746A}">
      <dsp:nvSpPr>
        <dsp:cNvPr id="0" name=""/>
        <dsp:cNvSpPr/>
      </dsp:nvSpPr>
      <dsp:spPr>
        <a:xfrm rot="17280000">
          <a:off x="5017716" y="1373870"/>
          <a:ext cx="2216705" cy="6597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01042-2D31-47E4-B1DC-6C734E9CE229}">
      <dsp:nvSpPr>
        <dsp:cNvPr id="0" name=""/>
        <dsp:cNvSpPr/>
      </dsp:nvSpPr>
      <dsp:spPr>
        <a:xfrm>
          <a:off x="5658374" y="1474"/>
          <a:ext cx="1620387" cy="1296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rPr>
            <a:t>Педагогические работники общеобразовательных организаций</a:t>
          </a:r>
          <a:endParaRPr lang="ru-RU" sz="1200" b="1" kern="1200" noProof="1">
            <a:solidFill>
              <a:schemeClr val="accent5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5696342" y="39442"/>
        <a:ext cx="1544451" cy="1220374"/>
      </dsp:txXfrm>
    </dsp:sp>
    <dsp:sp modelId="{2D8C689B-40EA-418E-9892-87FA9A1574F1}">
      <dsp:nvSpPr>
        <dsp:cNvPr id="0" name=""/>
        <dsp:cNvSpPr/>
      </dsp:nvSpPr>
      <dsp:spPr>
        <a:xfrm rot="19440000">
          <a:off x="6215109" y="2243827"/>
          <a:ext cx="2216705" cy="6597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75F2C-DD83-454D-9D2B-690732814FBD}">
      <dsp:nvSpPr>
        <dsp:cNvPr id="0" name=""/>
        <dsp:cNvSpPr/>
      </dsp:nvSpPr>
      <dsp:spPr>
        <a:xfrm>
          <a:off x="7409944" y="1274064"/>
          <a:ext cx="1620387" cy="1296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noProof="1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rPr>
            <a:t>Жители Ульяновска и Ульяновской области </a:t>
          </a:r>
          <a:endParaRPr lang="en-US" sz="1400" b="1" kern="1200" noProof="1">
            <a:solidFill>
              <a:schemeClr val="accent5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7447912" y="1312032"/>
        <a:ext cx="1544451" cy="1220374"/>
      </dsp:txXfrm>
    </dsp:sp>
    <dsp:sp modelId="{B2E85BE9-9CBD-4F76-913A-A6B2F9CD0E20}">
      <dsp:nvSpPr>
        <dsp:cNvPr id="0" name=""/>
        <dsp:cNvSpPr/>
      </dsp:nvSpPr>
      <dsp:spPr>
        <a:xfrm>
          <a:off x="6672473" y="3651448"/>
          <a:ext cx="2216705" cy="6597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DA03E-F242-4AF0-9259-022AD27BED0E}">
      <dsp:nvSpPr>
        <dsp:cNvPr id="0" name=""/>
        <dsp:cNvSpPr/>
      </dsp:nvSpPr>
      <dsp:spPr>
        <a:xfrm>
          <a:off x="8078984" y="3333158"/>
          <a:ext cx="1620387" cy="1296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4425D"/>
              </a:solidFill>
              <a:latin typeface="Georgia" panose="02040502050405020303" pitchFamily="18" charset="0"/>
            </a:rPr>
            <a:t>Выпускники </a:t>
          </a:r>
          <a:r>
            <a:rPr lang="ru-RU" sz="1600" b="1" kern="1200" dirty="0" err="1" smtClean="0">
              <a:solidFill>
                <a:srgbClr val="14425D"/>
              </a:solidFill>
              <a:latin typeface="Georgia" panose="02040502050405020303" pitchFamily="18" charset="0"/>
            </a:rPr>
            <a:t>УлГПУ</a:t>
          </a:r>
          <a:endParaRPr lang="ru-RU" sz="1600" b="1" kern="1200" dirty="0">
            <a:solidFill>
              <a:srgbClr val="14425D"/>
            </a:solidFill>
            <a:latin typeface="Georgia" panose="02040502050405020303" pitchFamily="18" charset="0"/>
          </a:endParaRPr>
        </a:p>
      </dsp:txBody>
      <dsp:txXfrm>
        <a:off x="8116952" y="3371126"/>
        <a:ext cx="1544451" cy="1220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FC1A4-1D3B-4A94-ADC5-D8EB56738401}">
      <dsp:nvSpPr>
        <dsp:cNvPr id="0" name=""/>
        <dsp:cNvSpPr/>
      </dsp:nvSpPr>
      <dsp:spPr>
        <a:xfrm>
          <a:off x="0" y="185663"/>
          <a:ext cx="3869531" cy="232171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185663"/>
        <a:ext cx="3869531" cy="2321718"/>
      </dsp:txXfrm>
    </dsp:sp>
    <dsp:sp modelId="{62B4C9DC-FF4C-4D62-BC5B-1CA2C0B37570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257476" y="194138"/>
        <a:ext cx="3869531" cy="2321718"/>
      </dsp:txXfrm>
    </dsp:sp>
    <dsp:sp modelId="{855B891B-0473-4E02-A6D7-FAEA97DBB5ED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992" y="2902810"/>
        <a:ext cx="3869531" cy="2321718"/>
      </dsp:txXfrm>
    </dsp:sp>
    <dsp:sp modelId="{0E64DEA2-AEDF-48A0-8240-E59BE638CEF2}">
      <dsp:nvSpPr>
        <dsp:cNvPr id="0" name=""/>
        <dsp:cNvSpPr/>
      </dsp:nvSpPr>
      <dsp:spPr>
        <a:xfrm>
          <a:off x="4258468" y="2947712"/>
          <a:ext cx="3869531" cy="2321718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258468" y="2947712"/>
        <a:ext cx="3869531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8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5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9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2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8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9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3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4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8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7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F095C-8204-4B35-B1D7-7F1192A4E6F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CA6B-D39C-45C1-9E10-779488178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8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udo@ulspu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udo@ulspu.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do@ulspu.r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65" y="1138602"/>
            <a:ext cx="4310943" cy="1247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59" y="3733772"/>
            <a:ext cx="4950941" cy="3124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798" y="3062849"/>
            <a:ext cx="10684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355264"/>
                </a:solidFill>
                <a:latin typeface="Century Gothic" panose="020B0502020202020204" pitchFamily="34" charset="0"/>
              </a:rPr>
              <a:t>ульяновский государственный педагогический университет имени </a:t>
            </a:r>
            <a:r>
              <a:rPr lang="ru-RU" sz="3600" b="1" cap="all" dirty="0" smtClean="0">
                <a:solidFill>
                  <a:srgbClr val="355264"/>
                </a:solidFill>
                <a:latin typeface="Century Gothic" panose="020B0502020202020204" pitchFamily="34" charset="0"/>
              </a:rPr>
              <a:t>      </a:t>
            </a:r>
            <a:r>
              <a:rPr lang="ru-RU" sz="3600" b="1" cap="all" dirty="0" err="1" smtClean="0">
                <a:solidFill>
                  <a:srgbClr val="355264"/>
                </a:solidFill>
                <a:latin typeface="Century Gothic" panose="020B0502020202020204" pitchFamily="34" charset="0"/>
              </a:rPr>
              <a:t>и.н</a:t>
            </a:r>
            <a:r>
              <a:rPr lang="ru-RU" sz="3600" b="1" cap="all" dirty="0" smtClean="0">
                <a:solidFill>
                  <a:srgbClr val="355264"/>
                </a:solidFill>
                <a:latin typeface="Century Gothic" panose="020B0502020202020204" pitchFamily="34" charset="0"/>
              </a:rPr>
              <a:t>. </a:t>
            </a:r>
            <a:r>
              <a:rPr lang="ru-RU" sz="3600" b="1" cap="all" dirty="0" err="1" smtClean="0">
                <a:solidFill>
                  <a:srgbClr val="355264"/>
                </a:solidFill>
                <a:latin typeface="Century Gothic" panose="020B0502020202020204" pitchFamily="34" charset="0"/>
              </a:rPr>
              <a:t>ульянова</a:t>
            </a:r>
            <a:endParaRPr lang="ru-RU" sz="3600" b="1" cap="all" dirty="0" smtClean="0">
              <a:solidFill>
                <a:srgbClr val="3552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2" t="76170" r="3496" b="11734"/>
          <a:stretch/>
        </p:blipFill>
        <p:spPr>
          <a:xfrm>
            <a:off x="453081" y="4436243"/>
            <a:ext cx="2133600" cy="21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9514" y="6310184"/>
            <a:ext cx="403654" cy="41189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165" y="178483"/>
            <a:ext cx="1126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solidFill>
                  <a:srgbClr val="355264"/>
                </a:solidFill>
                <a:latin typeface="Century Gothic" panose="020B0502020202020204" pitchFamily="34" charset="0"/>
              </a:rPr>
              <a:t>Студенческие ПРОМОТУРЫ</a:t>
            </a:r>
            <a:endParaRPr lang="ru-RU" sz="3200" b="1" cap="all" dirty="0">
              <a:solidFill>
                <a:srgbClr val="3552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3"/>
            <a:ext cx="2185595" cy="632672"/>
          </a:xfrm>
          <a:prstGeom prst="rect">
            <a:avLst/>
          </a:prstGeom>
        </p:spPr>
      </p:pic>
      <p:pic>
        <p:nvPicPr>
          <p:cNvPr id="5122" name="Picture 2" descr="https://misanec.ru/wp-content/uploads/2020/09/20200917_105356-720x40072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06" y="1025333"/>
            <a:ext cx="5955632" cy="4466724"/>
          </a:xfrm>
          <a:prstGeom prst="rect">
            <a:avLst/>
          </a:prstGeom>
          <a:noFill/>
        </p:spPr>
      </p:pic>
      <p:pic>
        <p:nvPicPr>
          <p:cNvPr id="5124" name="Picture 4" descr="https://misanec.ru/wp-content/uploads/2020/09/20200924_143011-720x400720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348" y="1203158"/>
            <a:ext cx="5678465" cy="4258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39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97242" y="-798038"/>
            <a:ext cx="1019475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cap="all" dirty="0">
              <a:solidFill>
                <a:srgbClr val="355264"/>
              </a:solidFill>
              <a:latin typeface="Avanti" panose="020B0500000000000000" pitchFamily="34" charset="0"/>
            </a:endParaRPr>
          </a:p>
          <a:p>
            <a:pPr algn="ctr"/>
            <a:r>
              <a:rPr lang="ru-RU" sz="3200" b="1" cap="all" dirty="0" smtClean="0">
                <a:solidFill>
                  <a:srgbClr val="355264"/>
                </a:solidFill>
                <a:latin typeface="Century Gothic" panose="020B0502020202020204" pitchFamily="34" charset="0"/>
              </a:rPr>
              <a:t>ПРОЕКТ «Стань студентом на один день»</a:t>
            </a:r>
            <a:endParaRPr lang="ru-RU" sz="3200" b="1" cap="all" dirty="0">
              <a:solidFill>
                <a:srgbClr val="3552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3"/>
            <a:ext cx="2185595" cy="632672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979" y="923676"/>
            <a:ext cx="9556082" cy="507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https://www.ulspu.ru/upload/img/medialibrary/16f/photo_44053598_4562416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6485" y="968375"/>
            <a:ext cx="3625516" cy="2439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11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3"/>
            <a:ext cx="2185595" cy="632672"/>
          </a:xfrm>
          <a:prstGeom prst="rect">
            <a:avLst/>
          </a:prstGeom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211" y="754900"/>
            <a:ext cx="11032957" cy="534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11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3"/>
            <a:ext cx="2185595" cy="63267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12905" cy="8019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«Поступаем вместе с УлГПУ»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36884" y="1347537"/>
            <a:ext cx="11562348" cy="519764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500" b="1" dirty="0" smtClean="0">
                <a:solidFill>
                  <a:srgbClr val="FF0000"/>
                </a:solidFill>
              </a:rPr>
              <a:t>14:00–14:15</a:t>
            </a:r>
            <a:r>
              <a:rPr lang="ru-RU" sz="4500" b="1" dirty="0" smtClean="0">
                <a:solidFill>
                  <a:srgbClr val="002060"/>
                </a:solidFill>
              </a:rPr>
              <a:t> </a:t>
            </a:r>
            <a:r>
              <a:rPr lang="ru-RU" sz="4500" dirty="0" smtClean="0">
                <a:solidFill>
                  <a:srgbClr val="002060"/>
                </a:solidFill>
              </a:rPr>
              <a:t>– Фильм об университете. Интервью с ректором УлГПУ.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FF0000"/>
                </a:solidFill>
              </a:rPr>
              <a:t>14:15–14:30</a:t>
            </a:r>
            <a:r>
              <a:rPr lang="ru-RU" sz="4500" b="1" dirty="0" smtClean="0">
                <a:solidFill>
                  <a:srgbClr val="002060"/>
                </a:solidFill>
              </a:rPr>
              <a:t> </a:t>
            </a:r>
            <a:r>
              <a:rPr lang="ru-RU" sz="4500" dirty="0" smtClean="0">
                <a:solidFill>
                  <a:srgbClr val="002060"/>
                </a:solidFill>
              </a:rPr>
              <a:t>– Типичные ошибки при поступлении. Об особенностях приемной кампании 2022г.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FF0000"/>
                </a:solidFill>
              </a:rPr>
              <a:t>14:30–14:50</a:t>
            </a:r>
            <a:r>
              <a:rPr lang="ru-RU" sz="4500" dirty="0" smtClean="0">
                <a:solidFill>
                  <a:srgbClr val="002060"/>
                </a:solidFill>
              </a:rPr>
              <a:t> – Особенности выбора образовательных программ.</a:t>
            </a:r>
          </a:p>
          <a:p>
            <a:pPr algn="ctr"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·  </a:t>
            </a:r>
            <a:r>
              <a:rPr lang="ru-RU" sz="4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 Факультет педагогики и психологии</a:t>
            </a:r>
          </a:p>
          <a:p>
            <a:pPr algn="ctr">
              <a:buNone/>
            </a:pPr>
            <a:r>
              <a:rPr lang="ru-RU" sz="4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    Естественно-географический факультет</a:t>
            </a:r>
          </a:p>
          <a:p>
            <a:pPr algn="ctr">
              <a:buNone/>
            </a:pPr>
            <a:r>
              <a:rPr lang="ru-RU" sz="4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    Факультет физико-математического и технологического образования</a:t>
            </a:r>
          </a:p>
          <a:p>
            <a:pPr algn="ctr">
              <a:buNone/>
            </a:pPr>
            <a:r>
              <a:rPr lang="ru-RU" sz="4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    Факультет права, экономики и управления</a:t>
            </a:r>
          </a:p>
          <a:p>
            <a:pPr algn="ctr">
              <a:buNone/>
            </a:pPr>
            <a:r>
              <a:rPr lang="ru-RU" sz="4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    Историко-филологический факультет</a:t>
            </a:r>
          </a:p>
          <a:p>
            <a:pPr algn="ctr">
              <a:buNone/>
            </a:pPr>
            <a:r>
              <a:rPr lang="ru-RU" sz="4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    Факультет иностранных языков</a:t>
            </a:r>
          </a:p>
          <a:p>
            <a:pPr algn="ctr">
              <a:buNone/>
            </a:pPr>
            <a:r>
              <a:rPr lang="ru-RU" sz="4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    Факультет физической культуры и спорта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FF0000"/>
                </a:solidFill>
              </a:rPr>
              <a:t>14:50–15:00</a:t>
            </a:r>
            <a:r>
              <a:rPr lang="ru-RU" sz="4500" dirty="0" smtClean="0">
                <a:solidFill>
                  <a:srgbClr val="002060"/>
                </a:solidFill>
              </a:rPr>
              <a:t> – «Подготовка к ЕГЭ вместе с экспертами УлГПУ» Анонс консультаций по типичным ошибкам ЕГЭ от представителей предметных комиссий Ульяновской области по проверке развернутых ответов ЕГЭ.</a:t>
            </a:r>
          </a:p>
          <a:p>
            <a:pPr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После окончания трансляции будет работать горячая линия по вопросам приема </a:t>
            </a:r>
            <a:r>
              <a:rPr lang="ru-RU" sz="4500" b="1" dirty="0" smtClean="0">
                <a:solidFill>
                  <a:srgbClr val="FF0000"/>
                </a:solidFill>
              </a:rPr>
              <a:t>с 15:00 до 17:00.</a:t>
            </a:r>
          </a:p>
          <a:p>
            <a:pPr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Видеозапись мероприятия будет размещена на официальном канале вуза в </a:t>
            </a:r>
            <a:r>
              <a:rPr lang="ru-RU" sz="4500" dirty="0" err="1" smtClean="0">
                <a:solidFill>
                  <a:srgbClr val="002060"/>
                </a:solidFill>
              </a:rPr>
              <a:t>YouТube</a:t>
            </a:r>
            <a:endParaRPr lang="ru-RU" sz="45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4" y="2733373"/>
            <a:ext cx="1224429" cy="12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3"/>
            <a:ext cx="2185595" cy="63267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12905" cy="8019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и конкурсы для школьников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36884" y="1347537"/>
            <a:ext cx="6039853" cy="519764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Университетские предметные олимпиады</a:t>
            </a:r>
          </a:p>
          <a:p>
            <a:pPr>
              <a:buNone/>
            </a:pPr>
            <a:r>
              <a:rPr lang="ru-RU" dirty="0" smtClean="0"/>
              <a:t>Английский язык, немецкий язык, французский язык 10-11 классы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24.02.2022</a:t>
            </a:r>
          </a:p>
          <a:p>
            <a:pPr>
              <a:buNone/>
            </a:pPr>
            <a:r>
              <a:rPr lang="ru-RU" dirty="0" smtClean="0"/>
              <a:t>Физика 10-11 классы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11.03.2022</a:t>
            </a:r>
          </a:p>
          <a:p>
            <a:pPr>
              <a:buNone/>
            </a:pPr>
            <a:r>
              <a:rPr lang="ru-RU" dirty="0" smtClean="0"/>
              <a:t>Химия 10-11 классы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04.03.2022</a:t>
            </a:r>
          </a:p>
          <a:p>
            <a:pPr>
              <a:buNone/>
            </a:pPr>
            <a:r>
              <a:rPr lang="ru-RU" dirty="0" smtClean="0"/>
              <a:t>Экология 10-11 классы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04.03.2022</a:t>
            </a:r>
          </a:p>
          <a:p>
            <a:pPr>
              <a:buNone/>
            </a:pPr>
            <a:r>
              <a:rPr lang="ru-RU" dirty="0" smtClean="0"/>
              <a:t>Русский язык 10-11 классы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05.03.2022</a:t>
            </a:r>
          </a:p>
          <a:p>
            <a:pPr>
              <a:buNone/>
            </a:pPr>
            <a:r>
              <a:rPr lang="ru-RU" dirty="0" smtClean="0"/>
              <a:t>География 10-11 классы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12.03.2022</a:t>
            </a:r>
          </a:p>
          <a:p>
            <a:pPr>
              <a:buNone/>
            </a:pPr>
            <a:r>
              <a:rPr lang="ru-RU" dirty="0" smtClean="0"/>
              <a:t>Математика 5-6 классы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12.03.2022</a:t>
            </a:r>
          </a:p>
          <a:p>
            <a:pPr>
              <a:buNone/>
            </a:pPr>
            <a:r>
              <a:rPr lang="ru-RU" dirty="0" smtClean="0"/>
              <a:t>Математика 7-9 классы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26.03.2022</a:t>
            </a:r>
          </a:p>
          <a:p>
            <a:pPr>
              <a:buNone/>
            </a:pPr>
            <a:r>
              <a:rPr lang="ru-RU" dirty="0" smtClean="0"/>
              <a:t>Литература 10-11 классы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12.03.2022</a:t>
            </a:r>
          </a:p>
          <a:p>
            <a:pPr>
              <a:buNone/>
            </a:pPr>
            <a:r>
              <a:rPr lang="ru-RU" dirty="0" smtClean="0"/>
              <a:t>Биология 10-11 классы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26.02.2022</a:t>
            </a:r>
          </a:p>
          <a:p>
            <a:pPr>
              <a:buNone/>
            </a:pPr>
            <a:r>
              <a:rPr lang="ru-RU" dirty="0" smtClean="0"/>
              <a:t>История 10-11 классы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05.03.2022</a:t>
            </a:r>
          </a:p>
          <a:p>
            <a:pPr>
              <a:buNone/>
            </a:pPr>
            <a:r>
              <a:rPr lang="ru-RU" dirty="0" smtClean="0"/>
              <a:t>Обществознание 10-11 классы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26.03.2022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78438" y="1335505"/>
            <a:ext cx="53846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Региональные конкурсы школьных проектов</a:t>
            </a:r>
          </a:p>
          <a:p>
            <a:pPr>
              <a:buNone/>
            </a:pPr>
            <a:r>
              <a:rPr lang="ru-RU" dirty="0" smtClean="0"/>
              <a:t>«Мои исследования в области физики»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28.03.2022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IT-Форсаж</a:t>
            </a:r>
            <a:r>
              <a:rPr lang="ru-RU" dirty="0" smtClean="0"/>
              <a:t>»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01.03.2022</a:t>
            </a:r>
          </a:p>
          <a:p>
            <a:pPr>
              <a:buNone/>
            </a:pPr>
            <a:r>
              <a:rPr lang="ru-RU" dirty="0" smtClean="0"/>
              <a:t>«Математика прошлого, настоящего, будущего»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21.03.2022</a:t>
            </a:r>
          </a:p>
          <a:p>
            <a:pPr>
              <a:buNone/>
            </a:pPr>
            <a:r>
              <a:rPr lang="ru-RU" dirty="0" smtClean="0"/>
              <a:t>«История, обществознание, право»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19.03.2022</a:t>
            </a:r>
          </a:p>
          <a:p>
            <a:pPr>
              <a:buNone/>
            </a:pPr>
            <a:r>
              <a:rPr lang="ru-RU" dirty="0" smtClean="0"/>
              <a:t>«Мир словесности»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28.03.2022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Контактное лицо: </a:t>
            </a:r>
            <a:r>
              <a:rPr lang="ru-RU" b="1" dirty="0" err="1" smtClean="0">
                <a:solidFill>
                  <a:srgbClr val="002060"/>
                </a:solidFill>
              </a:rPr>
              <a:t>Хватков</a:t>
            </a:r>
            <a:r>
              <a:rPr lang="ru-RU" b="1" dirty="0" smtClean="0">
                <a:solidFill>
                  <a:srgbClr val="002060"/>
                </a:solidFill>
              </a:rPr>
              <a:t> Сергей Николаевич,      пл. Ленина4/5 </a:t>
            </a:r>
            <a:r>
              <a:rPr lang="ru-RU" b="1" dirty="0" err="1" smtClean="0">
                <a:solidFill>
                  <a:srgbClr val="002060"/>
                </a:solidFill>
              </a:rPr>
              <a:t>каб</a:t>
            </a:r>
            <a:r>
              <a:rPr lang="ru-RU" b="1" dirty="0" smtClean="0">
                <a:solidFill>
                  <a:srgbClr val="002060"/>
                </a:solidFill>
              </a:rPr>
              <a:t>. 353, (8422)44-10-38, </a:t>
            </a:r>
            <a:r>
              <a:rPr lang="ru-RU" b="1" u="sng" dirty="0" err="1" smtClean="0">
                <a:solidFill>
                  <a:srgbClr val="002060"/>
                </a:solidFill>
                <a:hlinkClick r:id="rId3"/>
              </a:rPr>
              <a:t>udo@ulspu.ru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259"/>
          <p:cNvSpPr txBox="1"/>
          <p:nvPr/>
        </p:nvSpPr>
        <p:spPr>
          <a:xfrm>
            <a:off x="327794" y="186850"/>
            <a:ext cx="11554938" cy="695518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Июнь  2022 года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1297" y="6283636"/>
            <a:ext cx="5731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Georgia" panose="02040502050405020303" pitchFamily="18" charset="0"/>
              </a:rPr>
              <a:t>Летние профильные школы </a:t>
            </a:r>
            <a:endParaRPr lang="ru-RU" sz="2800" dirty="0">
              <a:solidFill>
                <a:schemeClr val="tx2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463" y="67710"/>
            <a:ext cx="3292125" cy="957155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09084395"/>
              </p:ext>
            </p:extLst>
          </p:nvPr>
        </p:nvGraphicFramePr>
        <p:xfrm>
          <a:off x="1854200" y="9161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32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184652"/>
            <a:ext cx="9444788" cy="3447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академии и профильные школы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463" y="67710"/>
            <a:ext cx="3292125" cy="957155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1421"/>
            <a:ext cx="4286752" cy="54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4173" y="1165311"/>
            <a:ext cx="7957827" cy="511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32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259"/>
          <p:cNvSpPr txBox="1"/>
          <p:nvPr/>
        </p:nvSpPr>
        <p:spPr>
          <a:xfrm>
            <a:off x="327794" y="186850"/>
            <a:ext cx="11554938" cy="695518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Выставка летнего профильного отдыха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20 апреля 2022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Летние профильные школы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36884" y="1648326"/>
            <a:ext cx="11550316" cy="498107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СРОКИ ПРОВЕДЕНИЯ: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1 смена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31 мая - 11 июня 2022 года;     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2 смена   </a:t>
            </a:r>
            <a:r>
              <a:rPr lang="ru-RU" b="1" dirty="0" smtClean="0"/>
              <a:t>                                         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14 июня - 25 июня 2022 года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Место проведения:</a:t>
            </a:r>
            <a:r>
              <a:rPr lang="ru-RU" b="1" dirty="0" smtClean="0"/>
              <a:t> </a:t>
            </a:r>
            <a:r>
              <a:rPr lang="ru-RU" dirty="0" smtClean="0"/>
              <a:t>УлГПУ, главный корпус 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ТЕЛЕФОН ДЛЯ СПРАВОК</a:t>
            </a:r>
            <a:r>
              <a:rPr lang="ru-RU" b="1" dirty="0" smtClean="0"/>
              <a:t>:</a:t>
            </a:r>
            <a:r>
              <a:rPr lang="ru-RU" dirty="0" smtClean="0"/>
              <a:t> (8422)44-10-38 (с 9:00 до 17:00, </a:t>
            </a:r>
            <a:r>
              <a:rPr lang="ru-RU" dirty="0" err="1" smtClean="0"/>
              <a:t>пн-пт</a:t>
            </a:r>
            <a:r>
              <a:rPr lang="ru-RU" dirty="0" smtClean="0"/>
              <a:t>)                                                     </a:t>
            </a:r>
          </a:p>
          <a:p>
            <a:pPr>
              <a:buNone/>
            </a:pPr>
            <a:r>
              <a:rPr lang="ru-RU" i="1" dirty="0" smtClean="0"/>
              <a:t>Ведущий специалист: </a:t>
            </a:r>
            <a:r>
              <a:rPr lang="ru-RU" dirty="0" err="1" smtClean="0"/>
              <a:t>Хватков</a:t>
            </a:r>
            <a:r>
              <a:rPr lang="ru-RU" dirty="0" smtClean="0"/>
              <a:t> Сергей Николаевич</a:t>
            </a:r>
          </a:p>
          <a:p>
            <a:pPr>
              <a:buNone/>
            </a:pPr>
            <a:r>
              <a:rPr lang="ru-RU" dirty="0" err="1" smtClean="0"/>
              <a:t>E-mail</a:t>
            </a:r>
            <a:r>
              <a:rPr lang="ru-RU" dirty="0" smtClean="0"/>
              <a:t>: </a:t>
            </a:r>
            <a:r>
              <a:rPr lang="ru-RU" dirty="0" err="1" smtClean="0">
                <a:hlinkClick r:id="rId2"/>
              </a:rPr>
              <a:t>udo@ulspu.ru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ПРОГРАММА ДНЯ: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9:30-12.00 проведение тематических занятий</a:t>
            </a:r>
          </a:p>
          <a:p>
            <a:pPr>
              <a:buNone/>
            </a:pPr>
            <a:r>
              <a:rPr lang="ru-RU" dirty="0" smtClean="0"/>
              <a:t>12:00-13:00 обед</a:t>
            </a:r>
          </a:p>
          <a:p>
            <a:pPr>
              <a:buNone/>
            </a:pPr>
            <a:r>
              <a:rPr lang="ru-RU" dirty="0" smtClean="0"/>
              <a:t>13:00-16:00 культурно-оздоровительные мероприятия (бассейн, спортивный манеж, </a:t>
            </a:r>
            <a:r>
              <a:rPr lang="ru-RU" dirty="0" err="1" smtClean="0"/>
              <a:t>квесты</a:t>
            </a:r>
            <a:r>
              <a:rPr lang="ru-RU" dirty="0" smtClean="0"/>
              <a:t>, активные игры, выставки)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463" y="67710"/>
            <a:ext cx="3292125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259"/>
          <p:cNvSpPr txBox="1"/>
          <p:nvPr/>
        </p:nvSpPr>
        <p:spPr>
          <a:xfrm>
            <a:off x="327794" y="186850"/>
            <a:ext cx="11554938" cy="9561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Подготовительные курсы к ЕГЭ и ОГЭ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Экспресс-подготовка </a:t>
            </a:r>
            <a:r>
              <a:rPr lang="ru-RU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 2 месяца!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36884" y="1263316"/>
            <a:ext cx="11550316" cy="53660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язык, Литература, История, Обществознание, Математика, Физика, Химия, Биология, Английский язык, Французский язык, Немецкий язык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463" y="67710"/>
            <a:ext cx="3292125" cy="957155"/>
          </a:xfrm>
          <a:prstGeom prst="rect">
            <a:avLst/>
          </a:prstGeom>
        </p:spPr>
      </p:pic>
      <p:pic>
        <p:nvPicPr>
          <p:cNvPr id="39938" name="Picture 2" descr="Ульяновский государственный педагогический университет имени И.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078" y="2538664"/>
            <a:ext cx="7460415" cy="39011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58827" y="4528654"/>
            <a:ext cx="3933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ТЕЛЕФОН ДЛЯ СПРАВОК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(8422)44-10-38                                         </a:t>
            </a:r>
          </a:p>
          <a:p>
            <a:pPr>
              <a:buNone/>
            </a:pPr>
            <a:r>
              <a:rPr lang="ru-RU" i="1" dirty="0" smtClean="0"/>
              <a:t>Ведущий специалист: </a:t>
            </a:r>
          </a:p>
          <a:p>
            <a:pPr>
              <a:buNone/>
            </a:pPr>
            <a:r>
              <a:rPr lang="ru-RU" dirty="0" err="1" smtClean="0"/>
              <a:t>Хватков</a:t>
            </a:r>
            <a:r>
              <a:rPr lang="ru-RU" dirty="0" smtClean="0"/>
              <a:t> Сергей Николаевич</a:t>
            </a:r>
          </a:p>
          <a:p>
            <a:pPr>
              <a:buNone/>
            </a:pPr>
            <a:r>
              <a:rPr lang="ru-RU" dirty="0" err="1" smtClean="0"/>
              <a:t>E-mail</a:t>
            </a:r>
            <a:r>
              <a:rPr lang="ru-RU" dirty="0" smtClean="0"/>
              <a:t>: </a:t>
            </a:r>
            <a:r>
              <a:rPr lang="ru-RU" dirty="0" err="1" smtClean="0">
                <a:hlinkClick r:id="rId4"/>
              </a:rPr>
              <a:t>udo@ulspu.ru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232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031" y="-586560"/>
            <a:ext cx="85718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cap="all" dirty="0">
              <a:solidFill>
                <a:srgbClr val="355264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200" b="1" cap="all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Контактная информация</a:t>
            </a:r>
            <a:endParaRPr lang="ru-RU" sz="2800" b="1" cap="all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77" y="-3004"/>
            <a:ext cx="339022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8411" y="776614"/>
            <a:ext cx="79790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6485A"/>
                </a:solidFill>
                <a:latin typeface="Century Gothic" panose="020B0502020202020204" pitchFamily="34" charset="0"/>
              </a:rPr>
              <a:t> </a:t>
            </a:r>
            <a:r>
              <a:rPr lang="ru-RU" sz="2400" dirty="0">
                <a:solidFill>
                  <a:srgbClr val="26485A"/>
                </a:solidFill>
                <a:latin typeface="Century Gothic" panose="020B0502020202020204" pitchFamily="34" charset="0"/>
              </a:rPr>
              <a:t>г. Ульяновск, площадь Ленина, дом 4/5</a:t>
            </a:r>
          </a:p>
          <a:p>
            <a:pPr algn="ctr"/>
            <a:r>
              <a:rPr lang="ru-RU" sz="2400" b="1" dirty="0">
                <a:solidFill>
                  <a:srgbClr val="26485A"/>
                </a:solidFill>
                <a:latin typeface="Century Gothic" panose="020B0502020202020204" pitchFamily="34" charset="0"/>
              </a:rPr>
              <a:t>(8422) </a:t>
            </a:r>
            <a:r>
              <a:rPr lang="ru-RU" sz="2400" b="1" dirty="0" smtClean="0">
                <a:solidFill>
                  <a:srgbClr val="26485A"/>
                </a:solidFill>
                <a:latin typeface="Century Gothic" panose="020B0502020202020204" pitchFamily="34" charset="0"/>
              </a:rPr>
              <a:t>44-10-08</a:t>
            </a:r>
          </a:p>
          <a:p>
            <a:pPr algn="ctr"/>
            <a:r>
              <a:rPr lang="ru-RU" sz="2400" b="1" dirty="0" smtClean="0">
                <a:solidFill>
                  <a:srgbClr val="26485A"/>
                </a:solidFill>
                <a:latin typeface="Century Gothic" panose="020B0502020202020204" pitchFamily="34" charset="0"/>
              </a:rPr>
              <a:t>(8422) 44-10-38</a:t>
            </a:r>
            <a:endParaRPr lang="en-US" sz="2400" b="1" dirty="0" smtClean="0">
              <a:solidFill>
                <a:srgbClr val="26485A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26485A"/>
                </a:solidFill>
                <a:latin typeface="Century Gothic" panose="020B0502020202020204" pitchFamily="34" charset="0"/>
              </a:rPr>
              <a:t>E-mail</a:t>
            </a:r>
            <a:r>
              <a:rPr lang="ru-RU" sz="3200" dirty="0" smtClean="0">
                <a:solidFill>
                  <a:srgbClr val="26485A"/>
                </a:solidFill>
                <a:latin typeface="Century Gothic" panose="020B0502020202020204" pitchFamily="34" charset="0"/>
              </a:rPr>
              <a:t>:</a:t>
            </a:r>
            <a:r>
              <a:rPr lang="ru-RU" sz="3200" b="1" dirty="0" smtClean="0">
                <a:solidFill>
                  <a:srgbClr val="26485A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solidFill>
                  <a:srgbClr val="26485A"/>
                </a:solidFill>
                <a:latin typeface="Century Gothic" panose="020B0502020202020204" pitchFamily="34" charset="0"/>
              </a:rPr>
              <a:t>udo@ulspu.ru</a:t>
            </a:r>
            <a:endParaRPr lang="ru-RU" sz="3200" b="1" dirty="0" smtClean="0">
              <a:solidFill>
                <a:srgbClr val="26485A"/>
              </a:solidFill>
              <a:latin typeface="Century Gothic" panose="020B0502020202020204" pitchFamily="34" charset="0"/>
            </a:endParaRPr>
          </a:p>
          <a:p>
            <a:pPr algn="ctr"/>
            <a:endParaRPr lang="ru-RU" sz="2400" b="1" dirty="0">
              <a:solidFill>
                <a:srgbClr val="26485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5" y="2697440"/>
            <a:ext cx="1901283" cy="1901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-1560543" y="490547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26485A"/>
                </a:solidFill>
                <a:latin typeface="Century Gothic" panose="020B0502020202020204" pitchFamily="34" charset="0"/>
              </a:rPr>
              <a:t>Официальная группа </a:t>
            </a:r>
            <a:br>
              <a:rPr lang="ru-RU" dirty="0">
                <a:solidFill>
                  <a:srgbClr val="26485A"/>
                </a:solidFill>
                <a:latin typeface="Century Gothic" panose="020B0502020202020204" pitchFamily="34" charset="0"/>
              </a:rPr>
            </a:br>
            <a:r>
              <a:rPr lang="ru-RU" dirty="0" err="1">
                <a:solidFill>
                  <a:srgbClr val="26485A"/>
                </a:solidFill>
                <a:latin typeface="Century Gothic" panose="020B0502020202020204" pitchFamily="34" charset="0"/>
              </a:rPr>
              <a:t>УлГПУ</a:t>
            </a:r>
            <a:r>
              <a:rPr lang="ru-RU" dirty="0">
                <a:solidFill>
                  <a:srgbClr val="26485A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dirty="0" err="1">
                <a:solidFill>
                  <a:srgbClr val="26485A"/>
                </a:solidFill>
                <a:latin typeface="Century Gothic" panose="020B0502020202020204" pitchFamily="34" charset="0"/>
              </a:rPr>
              <a:t>ВКонтакте</a:t>
            </a:r>
            <a:endParaRPr lang="ru-RU" dirty="0">
              <a:solidFill>
                <a:srgbClr val="26485A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solidFill>
                  <a:srgbClr val="26485A"/>
                </a:solidFill>
                <a:latin typeface="Century Gothic" panose="020B0502020202020204" pitchFamily="34" charset="0"/>
              </a:rPr>
              <a:t>vk.com/</a:t>
            </a:r>
            <a:r>
              <a:rPr lang="en-US" dirty="0" err="1">
                <a:solidFill>
                  <a:srgbClr val="26485A"/>
                </a:solidFill>
                <a:latin typeface="Century Gothic" panose="020B0502020202020204" pitchFamily="34" charset="0"/>
              </a:rPr>
              <a:t>uley_ulspu</a:t>
            </a:r>
            <a:endParaRPr lang="ru-RU" dirty="0">
              <a:solidFill>
                <a:srgbClr val="26485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96" y="2704410"/>
            <a:ext cx="1894313" cy="1894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6846" y="49579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26485A"/>
                </a:solidFill>
                <a:latin typeface="Century Gothic" panose="020B0502020202020204" pitchFamily="34" charset="0"/>
              </a:rPr>
              <a:t>Официальный сайт</a:t>
            </a:r>
          </a:p>
          <a:p>
            <a:pPr algn="ctr"/>
            <a:r>
              <a:rPr lang="en-US" dirty="0">
                <a:solidFill>
                  <a:srgbClr val="26485A"/>
                </a:solidFill>
                <a:latin typeface="Century Gothic" panose="020B0502020202020204" pitchFamily="34" charset="0"/>
              </a:rPr>
              <a:t>http://www.ulspu.ru</a:t>
            </a:r>
            <a:endParaRPr lang="ru-RU" dirty="0">
              <a:solidFill>
                <a:srgbClr val="26485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07" y="2665845"/>
            <a:ext cx="1932878" cy="1932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414235" y="48982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26485A"/>
                </a:solidFill>
                <a:latin typeface="Century Gothic" panose="020B0502020202020204" pitchFamily="34" charset="0"/>
              </a:rPr>
              <a:t>Официальная группа </a:t>
            </a:r>
          </a:p>
          <a:p>
            <a:pPr algn="ctr"/>
            <a:r>
              <a:rPr lang="ru-RU" dirty="0">
                <a:solidFill>
                  <a:srgbClr val="26485A"/>
                </a:solidFill>
                <a:latin typeface="Century Gothic" panose="020B0502020202020204" pitchFamily="34" charset="0"/>
              </a:rPr>
              <a:t>Для абитуриентов</a:t>
            </a:r>
          </a:p>
          <a:p>
            <a:pPr algn="ctr"/>
            <a:r>
              <a:rPr lang="ru-RU" dirty="0" err="1">
                <a:solidFill>
                  <a:srgbClr val="26485A"/>
                </a:solidFill>
                <a:latin typeface="Century Gothic" panose="020B0502020202020204" pitchFamily="34" charset="0"/>
              </a:rPr>
              <a:t>ВКонтакте</a:t>
            </a:r>
            <a:endParaRPr lang="ru-RU" dirty="0">
              <a:solidFill>
                <a:srgbClr val="26485A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solidFill>
                  <a:srgbClr val="26485A"/>
                </a:solidFill>
                <a:latin typeface="Century Gothic" panose="020B0502020202020204" pitchFamily="34" charset="0"/>
              </a:rPr>
              <a:t>https://vk.com/abiturient_ulspu</a:t>
            </a:r>
            <a:endParaRPr lang="ru-RU" dirty="0">
              <a:solidFill>
                <a:srgbClr val="26485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3"/>
            <a:ext cx="2185595" cy="6326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2"/>
          <a:stretch/>
        </p:blipFill>
        <p:spPr>
          <a:xfrm>
            <a:off x="48877" y="4991236"/>
            <a:ext cx="2471351" cy="18576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3" t="339" b="62256"/>
          <a:stretch/>
        </p:blipFill>
        <p:spPr>
          <a:xfrm>
            <a:off x="9696108" y="5037552"/>
            <a:ext cx="2529017" cy="1869988"/>
          </a:xfrm>
          <a:prstGeom prst="rect">
            <a:avLst/>
          </a:prstGeom>
        </p:spPr>
      </p:pic>
      <p:pic>
        <p:nvPicPr>
          <p:cNvPr id="1026" name="Picture 2" descr="https://ulspu.ru/upload/img/iblock/5ee/img_99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858" y="733842"/>
            <a:ext cx="5655678" cy="3768096"/>
          </a:xfrm>
          <a:prstGeom prst="rect">
            <a:avLst/>
          </a:prstGeom>
          <a:noFill/>
        </p:spPr>
      </p:pic>
      <p:pic>
        <p:nvPicPr>
          <p:cNvPr id="1028" name="Picture 4" descr="https://ulspu.ru/upload/img/iblock/d1c/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6737" y="344989"/>
            <a:ext cx="5248944" cy="1541878"/>
          </a:xfrm>
          <a:prstGeom prst="rect">
            <a:avLst/>
          </a:prstGeom>
          <a:noFill/>
        </p:spPr>
      </p:pic>
      <p:pic>
        <p:nvPicPr>
          <p:cNvPr id="1030" name="Picture 6" descr="https://www.herzen.spb.ru/uploads/ahodan/images/IMG_75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0868" y="2263971"/>
            <a:ext cx="4778010" cy="3186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3"/>
            <a:ext cx="2185595" cy="632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84463"/>
            <a:ext cx="2479588" cy="3473538"/>
          </a:xfrm>
          <a:prstGeom prst="rect">
            <a:avLst/>
          </a:prstGeom>
        </p:spPr>
      </p:pic>
      <p:pic>
        <p:nvPicPr>
          <p:cNvPr id="20482" name="Picture 2" descr="https://ulpressa.ru/wp-content/uploads/old/2021/10/%D0%A6%D0%9A%D0%9F%D0%A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2950" y="1677442"/>
            <a:ext cx="6729334" cy="4486222"/>
          </a:xfrm>
          <a:prstGeom prst="rect">
            <a:avLst/>
          </a:prstGeom>
          <a:noFill/>
        </p:spPr>
      </p:pic>
      <p:pic>
        <p:nvPicPr>
          <p:cNvPr id="20484" name="Picture 4" descr="https://ulpressa.ru/wp-content/uploads/old/2020/10/%D0%A6%D0%B5%D0%BD%D1%82%D1%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4432" y="1"/>
            <a:ext cx="3878178" cy="1516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9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1" y="302432"/>
            <a:ext cx="2185595" cy="632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682"/>
            <a:ext cx="2125361" cy="2977318"/>
          </a:xfrm>
          <a:prstGeom prst="rect">
            <a:avLst/>
          </a:prstGeom>
        </p:spPr>
      </p:pic>
      <p:pic>
        <p:nvPicPr>
          <p:cNvPr id="19458" name="Picture 2" descr="https://pbs.twimg.com/media/E-l0tjfWUAEouZ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684" y="685801"/>
            <a:ext cx="5228558" cy="3485705"/>
          </a:xfrm>
          <a:prstGeom prst="rect">
            <a:avLst/>
          </a:prstGeom>
          <a:noFill/>
        </p:spPr>
      </p:pic>
      <p:pic>
        <p:nvPicPr>
          <p:cNvPr id="19460" name="Picture 4" descr="https://ulspu.ru/upload/img/medialibrary/da3/0904_cnppm-_32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7143" y="1539959"/>
            <a:ext cx="6106099" cy="4066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04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501927263"/>
              </p:ext>
            </p:extLst>
          </p:nvPr>
        </p:nvGraphicFramePr>
        <p:xfrm>
          <a:off x="482600" y="1153391"/>
          <a:ext cx="10067636" cy="556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0284" y="4650006"/>
            <a:ext cx="1219200" cy="12192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5729" y="1769308"/>
            <a:ext cx="898117" cy="8981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5095" y="3706164"/>
            <a:ext cx="809577" cy="8095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108" y="2201919"/>
            <a:ext cx="1050823" cy="1050823"/>
          </a:xfrm>
          <a:prstGeom prst="rect">
            <a:avLst/>
          </a:prstGeom>
        </p:spPr>
      </p:pic>
      <p:pic>
        <p:nvPicPr>
          <p:cNvPr id="17" name="Picture 2" descr="Фестиваль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12" y="2762322"/>
            <a:ext cx="848944" cy="84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Идея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293" y="47502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76278" y="5906881"/>
            <a:ext cx="33752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1B587C"/>
                </a:solidFill>
                <a:latin typeface="Georgia" panose="02040502050405020303" pitchFamily="18" charset="0"/>
              </a:rPr>
              <a:t>летние школы</a:t>
            </a:r>
            <a:endParaRPr lang="ru-RU" sz="3000" b="1" dirty="0">
              <a:solidFill>
                <a:srgbClr val="1B587C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724" y="3504331"/>
            <a:ext cx="28324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err="1" smtClean="0">
                <a:solidFill>
                  <a:srgbClr val="1B587C"/>
                </a:solidFill>
                <a:latin typeface="Georgia" panose="02040502050405020303" pitchFamily="18" charset="0"/>
              </a:rPr>
              <a:t>квартирник</a:t>
            </a:r>
            <a:endParaRPr lang="ru-RU" sz="3000" b="1" dirty="0">
              <a:solidFill>
                <a:srgbClr val="1B587C"/>
              </a:solidFill>
              <a:latin typeface="Georgia" panose="02040502050405020303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719635" y="53311"/>
            <a:ext cx="11368318" cy="1883058"/>
            <a:chOff x="728688" y="2598987"/>
            <a:chExt cx="11368318" cy="1883058"/>
          </a:xfrm>
        </p:grpSpPr>
        <p:sp>
          <p:nvSpPr>
            <p:cNvPr id="19" name="Google Shape;86;p13"/>
            <p:cNvSpPr/>
            <p:nvPr/>
          </p:nvSpPr>
          <p:spPr>
            <a:xfrm>
              <a:off x="728688" y="3166940"/>
              <a:ext cx="1872912" cy="452974"/>
            </a:xfrm>
            <a:prstGeom prst="chevron">
              <a:avLst>
                <a:gd name="adj" fmla="val 58912"/>
              </a:avLst>
            </a:prstGeom>
            <a:solidFill>
              <a:srgbClr val="F07F0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7;p13"/>
            <p:cNvSpPr/>
            <p:nvPr/>
          </p:nvSpPr>
          <p:spPr>
            <a:xfrm>
              <a:off x="2510375" y="3180271"/>
              <a:ext cx="2041447" cy="452974"/>
            </a:xfrm>
            <a:prstGeom prst="chevron">
              <a:avLst>
                <a:gd name="adj" fmla="val 58912"/>
              </a:avLst>
            </a:prstGeom>
            <a:solidFill>
              <a:srgbClr val="9F293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8;p13"/>
            <p:cNvSpPr/>
            <p:nvPr/>
          </p:nvSpPr>
          <p:spPr>
            <a:xfrm>
              <a:off x="4455724" y="3185069"/>
              <a:ext cx="2208745" cy="452974"/>
            </a:xfrm>
            <a:prstGeom prst="chevron">
              <a:avLst>
                <a:gd name="adj" fmla="val 58912"/>
              </a:avLst>
            </a:prstGeom>
            <a:solidFill>
              <a:srgbClr val="1B587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9;p13"/>
            <p:cNvSpPr/>
            <p:nvPr/>
          </p:nvSpPr>
          <p:spPr>
            <a:xfrm>
              <a:off x="6511603" y="3188133"/>
              <a:ext cx="2336524" cy="452974"/>
            </a:xfrm>
            <a:prstGeom prst="chevron">
              <a:avLst>
                <a:gd name="adj" fmla="val 58912"/>
              </a:avLst>
            </a:prstGeom>
            <a:solidFill>
              <a:srgbClr val="4E854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90;p13"/>
            <p:cNvSpPr/>
            <p:nvPr/>
          </p:nvSpPr>
          <p:spPr>
            <a:xfrm>
              <a:off x="8712752" y="3191569"/>
              <a:ext cx="2112647" cy="452974"/>
            </a:xfrm>
            <a:prstGeom prst="chevron">
              <a:avLst>
                <a:gd name="adj" fmla="val 58912"/>
              </a:avLst>
            </a:prstGeom>
            <a:solidFill>
              <a:srgbClr val="60487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92;p13"/>
            <p:cNvSpPr/>
            <p:nvPr/>
          </p:nvSpPr>
          <p:spPr>
            <a:xfrm>
              <a:off x="3558344" y="3316832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93;p13"/>
            <p:cNvSpPr/>
            <p:nvPr/>
          </p:nvSpPr>
          <p:spPr>
            <a:xfrm>
              <a:off x="5505426" y="330807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94;p13"/>
            <p:cNvSpPr/>
            <p:nvPr/>
          </p:nvSpPr>
          <p:spPr>
            <a:xfrm>
              <a:off x="7879400" y="3313305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95;p13"/>
            <p:cNvSpPr/>
            <p:nvPr/>
          </p:nvSpPr>
          <p:spPr>
            <a:xfrm>
              <a:off x="10436209" y="330807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13;p13"/>
            <p:cNvSpPr txBox="1"/>
            <p:nvPr/>
          </p:nvSpPr>
          <p:spPr>
            <a:xfrm>
              <a:off x="7606948" y="3667999"/>
              <a:ext cx="8066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>
                  <a:solidFill>
                    <a:srgbClr val="14425D"/>
                  </a:solidFill>
                  <a:ea typeface="Calibri"/>
                  <a:cs typeface="Calibri"/>
                  <a:sym typeface="Calibri"/>
                </a:rPr>
                <a:t>2022</a:t>
              </a:r>
              <a:endParaRPr sz="2400" b="1" kern="0" dirty="0">
                <a:solidFill>
                  <a:srgbClr val="14425D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15;p13"/>
            <p:cNvSpPr txBox="1"/>
            <p:nvPr/>
          </p:nvSpPr>
          <p:spPr>
            <a:xfrm>
              <a:off x="1346629" y="3678955"/>
              <a:ext cx="9108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2400" b="1" kern="0" dirty="0">
                  <a:solidFill>
                    <a:srgbClr val="771F28"/>
                  </a:solidFill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rPr>
                <a:t>1932</a:t>
              </a:r>
              <a:endParaRPr sz="2400" b="1" kern="0" dirty="0">
                <a:solidFill>
                  <a:srgbClr val="771F28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7" name="Google Shape;118;p13"/>
            <p:cNvSpPr txBox="1"/>
            <p:nvPr/>
          </p:nvSpPr>
          <p:spPr>
            <a:xfrm>
              <a:off x="6386202" y="2598987"/>
              <a:ext cx="769351" cy="44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1B587C"/>
                </a:solidFill>
                <a:latin typeface="Avanti" panose="020B0500000000000000" pitchFamily="34" charset="0"/>
                <a:cs typeface="Arial"/>
                <a:sym typeface="Arial"/>
              </a:endParaRPr>
            </a:p>
          </p:txBody>
        </p:sp>
        <p:sp>
          <p:nvSpPr>
            <p:cNvPr id="38" name="Google Shape;123;p13"/>
            <p:cNvSpPr txBox="1"/>
            <p:nvPr/>
          </p:nvSpPr>
          <p:spPr>
            <a:xfrm>
              <a:off x="9457306" y="4112745"/>
              <a:ext cx="2639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b="1" kern="0" dirty="0">
                <a:solidFill>
                  <a:srgbClr val="604878"/>
                </a:solidFill>
                <a:latin typeface="Avanti" panose="020B0500000000000000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113;p13"/>
          <p:cNvSpPr txBox="1"/>
          <p:nvPr/>
        </p:nvSpPr>
        <p:spPr>
          <a:xfrm>
            <a:off x="9905293" y="1153464"/>
            <a:ext cx="862810" cy="38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 smtClean="0">
                <a:solidFill>
                  <a:srgbClr val="14425D"/>
                </a:solidFill>
                <a:ea typeface="Calibri"/>
                <a:cs typeface="Calibri"/>
                <a:sym typeface="Calibri"/>
              </a:rPr>
              <a:t>20</a:t>
            </a:r>
            <a:r>
              <a:rPr lang="ru-RU" sz="2400" b="1" kern="0" dirty="0" smtClean="0">
                <a:solidFill>
                  <a:srgbClr val="14425D"/>
                </a:solidFill>
                <a:ea typeface="Calibri"/>
                <a:cs typeface="Calibri"/>
                <a:sym typeface="Calibri"/>
              </a:rPr>
              <a:t>32</a:t>
            </a:r>
            <a:endParaRPr sz="2400" b="1" kern="0" dirty="0">
              <a:solidFill>
                <a:srgbClr val="14425D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078" name="Picture 6" descr="Приметы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82" y="22029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752311" y="3504724"/>
            <a:ext cx="3623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1B587C"/>
                </a:solidFill>
                <a:latin typeface="Georgia" panose="02040502050405020303" pitchFamily="18" charset="0"/>
              </a:rPr>
              <a:t>о</a:t>
            </a:r>
            <a:r>
              <a:rPr lang="ru-RU" sz="3000" b="1" dirty="0" smtClean="0">
                <a:solidFill>
                  <a:srgbClr val="1B587C"/>
                </a:solidFill>
                <a:latin typeface="Georgia" panose="02040502050405020303" pitchFamily="18" charset="0"/>
              </a:rPr>
              <a:t>ткрытие музея</a:t>
            </a:r>
            <a:endParaRPr lang="ru-RU" sz="3000" b="1" dirty="0">
              <a:solidFill>
                <a:srgbClr val="1B587C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14"/>
          <a:stretch>
            <a:fillRect/>
          </a:stretch>
        </p:blipFill>
        <p:spPr>
          <a:xfrm>
            <a:off x="452283" y="4858976"/>
            <a:ext cx="2016475" cy="112922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42778" y="5867551"/>
            <a:ext cx="28324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err="1" smtClean="0">
                <a:solidFill>
                  <a:srgbClr val="1B587C"/>
                </a:solidFill>
                <a:latin typeface="Georgia" panose="02040502050405020303" pitchFamily="18" charset="0"/>
              </a:rPr>
              <a:t>Кванториум</a:t>
            </a:r>
            <a:endParaRPr lang="ru-RU" sz="3000" b="1" dirty="0">
              <a:solidFill>
                <a:srgbClr val="1B587C"/>
              </a:solidFill>
              <a:latin typeface="Georgia" panose="02040502050405020303" pitchFamily="18" charset="0"/>
            </a:endParaRPr>
          </a:p>
        </p:txBody>
      </p:sp>
      <p:sp>
        <p:nvSpPr>
          <p:cNvPr id="40" name="Google Shape;113;p13"/>
          <p:cNvSpPr txBox="1"/>
          <p:nvPr/>
        </p:nvSpPr>
        <p:spPr>
          <a:xfrm>
            <a:off x="7457393" y="11631"/>
            <a:ext cx="1005907" cy="64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4000" b="1" kern="0" dirty="0" smtClean="0">
                <a:solidFill>
                  <a:srgbClr val="14425D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90</a:t>
            </a:r>
            <a:endParaRPr sz="4000" b="1" kern="0" dirty="0">
              <a:solidFill>
                <a:srgbClr val="14425D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13;p13"/>
          <p:cNvSpPr txBox="1"/>
          <p:nvPr/>
        </p:nvSpPr>
        <p:spPr>
          <a:xfrm>
            <a:off x="9802357" y="48418"/>
            <a:ext cx="1429598" cy="64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4000" b="1" kern="0" dirty="0" smtClean="0">
                <a:solidFill>
                  <a:srgbClr val="14425D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100</a:t>
            </a:r>
            <a:endParaRPr sz="4000" b="1" kern="0" dirty="0">
              <a:solidFill>
                <a:srgbClr val="14425D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32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606498"/>
              </p:ext>
            </p:extLst>
          </p:nvPr>
        </p:nvGraphicFramePr>
        <p:xfrm>
          <a:off x="724829" y="1551076"/>
          <a:ext cx="10772078" cy="514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805" y="39066"/>
            <a:ext cx="10528610" cy="133384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Целевая аудитория мероприятий,  посвященных </a:t>
            </a:r>
            <a:r>
              <a:rPr lang="ru-RU" sz="3600" b="1" dirty="0">
                <a:solidFill>
                  <a:schemeClr val="tx2"/>
                </a:solidFill>
                <a:latin typeface="Georgia" panose="02040502050405020303" pitchFamily="18" charset="0"/>
              </a:rPr>
              <a:t>90-летию</a:t>
            </a:r>
            <a:r>
              <a:rPr lang="ru-RU" sz="36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УлГПУ</a:t>
            </a:r>
            <a:endParaRPr lang="ru-RU" sz="36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058" y="5147576"/>
            <a:ext cx="1039202" cy="1039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0700" y="1640668"/>
            <a:ext cx="879800" cy="879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1503" y="1439417"/>
            <a:ext cx="1081051" cy="10810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7500" y="2880850"/>
            <a:ext cx="936952" cy="936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2519" y="3058453"/>
            <a:ext cx="925318" cy="925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78337" y="4907771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3"/>
            <a:ext cx="2185595" cy="632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8837"/>
            <a:ext cx="2125361" cy="2977318"/>
          </a:xfrm>
          <a:prstGeom prst="rect">
            <a:avLst/>
          </a:prstGeom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87" y="776791"/>
            <a:ext cx="9514470" cy="5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rot="16200000" flipH="1">
            <a:off x="1028700" y="2460458"/>
            <a:ext cx="1215190" cy="11309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0" y="254306"/>
            <a:ext cx="2185595" cy="6326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80682"/>
            <a:ext cx="2125361" cy="2977318"/>
          </a:xfrm>
          <a:prstGeom prst="rect">
            <a:avLst/>
          </a:prstGeom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3158" y="1129966"/>
            <a:ext cx="9201102" cy="529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0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ПРОФТЕСТИРОВАНИ</a:t>
            </a:r>
            <a:r>
              <a:rPr lang="ru-RU" dirty="0" smtClean="0"/>
              <a:t>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6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6553" y="108114"/>
            <a:ext cx="853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355264"/>
                </a:solidFill>
                <a:latin typeface="Century Gothic" panose="020B0502020202020204" pitchFamily="34" charset="0"/>
              </a:rPr>
              <a:t>ПРОФОРИЕНТАЦИОННЫЕ ВЫЕЗДЫ</a:t>
            </a:r>
            <a:endParaRPr lang="ru-RU" sz="1050" b="1" cap="all" dirty="0">
              <a:solidFill>
                <a:srgbClr val="3552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80683"/>
            <a:ext cx="2125361" cy="2977318"/>
          </a:xfrm>
          <a:prstGeom prst="rect">
            <a:avLst/>
          </a:prstGeom>
        </p:spPr>
      </p:pic>
      <p:pic>
        <p:nvPicPr>
          <p:cNvPr id="6146" name="Picture 2" descr="https://school19szr.minobr63.ru/wp-content/uploads/2021/04/0-02-05-87046ba95e6d163a04828fbbcf60ff2e7928610a3855f3e60134bec4ccae9329_294f4b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936" y="938463"/>
            <a:ext cx="9110771" cy="5122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53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4768</TotalTime>
  <Words>322</Words>
  <Application>Microsoft Office PowerPoint</Application>
  <PresentationFormat>Широкоэкранный</PresentationFormat>
  <Paragraphs>116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Avanti</vt:lpstr>
      <vt:lpstr>Calibri</vt:lpstr>
      <vt:lpstr>Calibri Light</vt:lpstr>
      <vt:lpstr>Century Gothic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Целевая аудитория мероприятий,  посвященных 90-летию УлГПУ</vt:lpstr>
      <vt:lpstr>Презентация PowerPoint</vt:lpstr>
      <vt:lpstr>ПРОФТЕСТИРОВАНИЕ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«Поступаем вместе с УлГПУ»</vt:lpstr>
      <vt:lpstr>Олимпиады и конкурсы для школьников</vt:lpstr>
      <vt:lpstr>Презентация PowerPoint</vt:lpstr>
      <vt:lpstr>Детские академии и профильные школы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Зеленикин Александр Юрьевич</cp:lastModifiedBy>
  <cp:revision>144</cp:revision>
  <dcterms:created xsi:type="dcterms:W3CDTF">2020-10-26T17:43:21Z</dcterms:created>
  <dcterms:modified xsi:type="dcterms:W3CDTF">2022-02-14T07:58:49Z</dcterms:modified>
</cp:coreProperties>
</file>