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sldIdLst>
    <p:sldId id="294" r:id="rId2"/>
    <p:sldId id="322" r:id="rId3"/>
    <p:sldId id="321" r:id="rId4"/>
    <p:sldId id="320" r:id="rId5"/>
    <p:sldId id="319" r:id="rId6"/>
    <p:sldId id="318" r:id="rId7"/>
    <p:sldId id="317" r:id="rId8"/>
    <p:sldId id="316" r:id="rId9"/>
    <p:sldId id="315" r:id="rId10"/>
    <p:sldId id="314" r:id="rId11"/>
    <p:sldId id="313" r:id="rId12"/>
    <p:sldId id="312" r:id="rId13"/>
    <p:sldId id="311" r:id="rId14"/>
    <p:sldId id="310" r:id="rId15"/>
    <p:sldId id="309" r:id="rId16"/>
    <p:sldId id="308" r:id="rId17"/>
    <p:sldId id="307" r:id="rId18"/>
    <p:sldId id="306" r:id="rId19"/>
    <p:sldId id="305" r:id="rId20"/>
    <p:sldId id="304" r:id="rId21"/>
    <p:sldId id="303" r:id="rId22"/>
    <p:sldId id="302" r:id="rId23"/>
    <p:sldId id="301" r:id="rId24"/>
    <p:sldId id="300" r:id="rId25"/>
    <p:sldId id="299" r:id="rId26"/>
    <p:sldId id="298" r:id="rId27"/>
    <p:sldId id="297" r:id="rId28"/>
    <p:sldId id="296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FC86B"/>
    <a:srgbClr val="2F08BC"/>
    <a:srgbClr val="8EC7F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CFE52-E42F-41C8-AA2D-6BA3BF2E48B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E7DE1-ACE2-4C7C-BB79-FE735ECCF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2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4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1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1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8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4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7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3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5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9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3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5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3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RAVODIN KIRILL</dc:creator>
  <cp:lastModifiedBy>User Windows</cp:lastModifiedBy>
  <cp:revision>342</cp:revision>
  <dcterms:created xsi:type="dcterms:W3CDTF">2018-10-25T05:15:32Z</dcterms:created>
  <dcterms:modified xsi:type="dcterms:W3CDTF">2022-01-26T11:17:02Z</dcterms:modified>
</cp:coreProperties>
</file>