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06338-6384-4403-B8C3-B07CB1109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321" y="1360967"/>
            <a:ext cx="8761228" cy="3668234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повысить иммунитет. Профилактика простудных заболеваний.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AC6657-495F-4529-8E32-4F79E5AC314E}"/>
              </a:ext>
            </a:extLst>
          </p:cNvPr>
          <p:cNvSpPr txBox="1"/>
          <p:nvPr/>
        </p:nvSpPr>
        <p:spPr>
          <a:xfrm>
            <a:off x="4816548" y="4774018"/>
            <a:ext cx="53375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аллерголог-иммунолог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 области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Савинова Анастасия Геннадьевна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526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EAC68-F657-4DB1-A5D0-DF6D6611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3" y="180753"/>
            <a:ext cx="8721110" cy="49973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простудных заболеваний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6BEBC8-6ADF-4BA5-A3FB-CA24D6F0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321" y="680484"/>
            <a:ext cx="8646682" cy="49441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Простудные заболевания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многочисленные острые респираторные инфекционные заболевания (ОРВИ, ОРЗ).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простудных заболеваний – вирусы, в некоторых случаях бактерии.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профилактики: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Неспецифические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(сбалансированное питание и питьевой режим, полноценный сон, умеренная физическая активность и прогулки на свежем воздухе, закаливание)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 (мытье рук, влажная уборка и проветривание квартиры, ношение масок, соблюдение дистанции)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витаминно-минеральных комплексов (иммуномодулирующие препараты по показаниям специалиста - иммунолога)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Специфические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</a:p>
        </p:txBody>
      </p:sp>
    </p:spTree>
    <p:extLst>
      <p:ext uri="{BB962C8B-B14F-4D97-AF65-F5344CB8AC3E}">
        <p14:creationId xmlns:p14="http://schemas.microsoft.com/office/powerpoint/2010/main" val="410783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9DF65-C289-4158-9E08-B6979A74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12" y="4970721"/>
            <a:ext cx="8596667" cy="5667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Крепкий иммунитет – залог здоровья!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7E8E03-B7BE-4C7C-9949-C3F43217E4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18" b="14218"/>
          <a:stretch>
            <a:fillRect/>
          </a:stretch>
        </p:blipFill>
        <p:spPr>
          <a:xfrm>
            <a:off x="677334" y="574158"/>
            <a:ext cx="8596668" cy="39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874DBE-922D-4C33-8D76-B90860CC6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2651"/>
            <a:ext cx="7766936" cy="61562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иммунитет?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–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защита нашего организма от внешних и внутренних биологически активных агентов (антигенов). Одним из главных механизмов сопротивления является иммунная система. Иммунная система – это система органов и клеток, осуществляющих функцию распознавания и уничтожения,  чужеродных для организма веществ и защищает человека от бактерий, вирусов, паразитов, а также поддерживает гомеостаз всего организма.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Иммунная система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тесно связана со всеми другими системами организма. При ее сбоях страдает все тело: в недостаточном количестве происходит очищение крови, вывод шлаков и токсинов, а также других вредных веществ, нарушается микрофлора в ЖКТ, ухудшается нервная проводимость и газообмен в лёгких. Хороший иммунитет не позволяет заболеть тем или иным недугом, а также значительно облегчает течение болезни при первом столкновении организма с ней.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3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3D915-A860-4006-8DFD-33E77E9A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37" y="470691"/>
            <a:ext cx="8596668" cy="5635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1A8555-5FEC-4B74-BA1D-CE69128D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11" y="1456660"/>
            <a:ext cx="8596668" cy="4930649"/>
          </a:xfrm>
        </p:spPr>
        <p:txBody>
          <a:bodyPr>
            <a:normAutofit fontScale="925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для укрепления иммунной системы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действием для поднятия иммунитета является правильное сбалансированное питание. Ведь если организм получает все необходимые вещества из еды, человек пребывает в хорошей форме и подготовлен к борьбе с инфекциями. 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ежедневном рационе обязательно должны присутствовать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овощи, фрукты, мясные изделия, злаки, а также молочная продукция.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этих продуктах содержатся все необходимые питательные вещества, которые должны поступать в организм человека ежедневно. 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немаловажным является и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водный баланс.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 рекомендуют начинать свой день со стакана теплой воды, а в течение дня выпивать еще по стакану каждые 2-3 часа. Правда, общее ее количество зависит от вашего веса – на 1 кг необходимо 30 мл. Вода обогащает наш организм кислородом, вымывает токсины и стабилизирует обменные процессы.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0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7026B-8350-40BC-A085-457EFE55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65815"/>
            <a:ext cx="8596668" cy="73364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E6BA3-D3F0-470D-9421-36B5ADF0F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116419"/>
            <a:ext cx="8596668" cy="427142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на почетном месте для повышения иммунитета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цитрусовых и яблоках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содержится большое количество железа и витамина С, которые способствуют укреплению иммунитета.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нашего защитного барьера также необходим элемент группы Е, чем богато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растительное масло.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Особенно, стоит делать акцент на оливковом продукте.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чеснок и лук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первые защитники, что стоят на страже нашего барьера. Они прекрасно справляются не только в качестве профилактики, но и для лечения от вредоносных бактерий и вирусов.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2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52856-1681-4B94-939D-4775AE05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1387"/>
            <a:ext cx="8596668" cy="76554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9FAFBD-F075-4231-9448-7D60815AD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52623"/>
            <a:ext cx="8596668" cy="4335225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Мёд, лимонный сок, а также калина, малина и смородина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должно быть в вашем рационе для поддержания защиты иммунитета. Не забываем за чудодейственный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имбирь,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только повышает иммунитет, но и нормализует работу всего организма. 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Зерновые культуры,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частности каши грубого помола, очень богаты витаминами группы В.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селен находится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зерновом хлебе и мясных продуктах,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 в телятине, говядине, индейке. В этих продуктах его больше всего, поэтому их следует включать в свой и особенно детский рацион.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Незаменимый для нашей иммунной системы цинк главным образом сосредоточен в пивных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дрожжах и хлебной продукции,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наибольшая доля –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устрицах.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8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52439-B092-4DEB-9C73-9C4D7A63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65815"/>
            <a:ext cx="8596668" cy="70174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26F97-03E5-4563-B7A2-A854C3567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95153"/>
            <a:ext cx="8596668" cy="42926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повысить иммунитет, выбирайте правильный напиток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напитков стоит отдавать предпочтение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зеленному и красному чаям.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забывайте, что каркаде влияет на давление. Поэтому излишне им не увлекаемся! Ягодные морсы и компоты из сухофруктов.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очистить от токсинов, повысив тем самым иммунитет,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шиповник.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пить его стоит очень аккуратно, поскольку имеет мочегонное действие.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о траве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эхинацее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спиртовая настойка значительно больше сохраняет полезных веществ, но вот детям ее давать нельзя!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употребление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томатного сока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концентрацию каротинов в организме человека, что, в свою очередь, помогает бороться с различными заболеваниями и инфекциями.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52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2859AD-B70B-43E2-AD44-CE0FEECC0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136" y="287079"/>
            <a:ext cx="8463516" cy="850605"/>
          </a:xfrm>
        </p:spPr>
        <p:txBody>
          <a:bodyPr/>
          <a:lstStyle/>
          <a:p>
            <a:pPr algn="l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913805-75E8-4E44-9B31-8A3996868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053" y="1286368"/>
            <a:ext cx="7766936" cy="50293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и минеральные вещества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очень небольшая часть нашего рациона. Поэтому их называют микронутриентами, в отличие от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макронутриентов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(больших нутриентов) – белков, жиров и углеводов. Многие микронутриенты имеют огромное значение в работе иммунной системы.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и минеральные вещества участвуют во всех звеньях иммунного ответа. Многочисленными исследованиями доказано, что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необходимы для образования иммунных клеток, антител и различных веществ, участвующих в иммунном ответе.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 показывают, что в обычных продуктах содержание витаминов и минеральных веществ недостаточное, и полностью обеспечить ими организм ребенка невозможно, даже в условиях качественного питания. Доказано, что при наличие дефицита витаминов увеличивает вероятность возникновению вирусных и других инфекционных заболеваний, за счет снижения активности иммунного ответа.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существенная, ключевая роль в регуляции иммунного ответа принадлежит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витаминам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A, 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микроэлементам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цинку и селену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омега-3 жирные кислоты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1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C25FB-0275-42EA-94F7-0E674422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12652"/>
            <a:ext cx="8596668" cy="68048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F2603B-446D-4616-977F-9DABE9F3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10093"/>
            <a:ext cx="8596668" cy="437775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Нормализуйте свой сон, чтобы повысить иммунитет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рацион питания, благотворно на организм влияет отдых и здоровый сон. Для нормального функционирования организма необходимо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спать 7-8 часов в сутки.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больше этого времени спать не стоит – может пойти усталость и даже переутомление организма, что отразится на иммунной системе не лучшим образом.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Благоприятным является также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определенного графика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рекомендуется ложиться спать и просыпаться в одно и то же время.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проветривать комнату перед сном.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6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F893A-E3DA-4A40-B098-FF82D7A0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97713"/>
            <a:ext cx="8596668" cy="691115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E60B93-F816-46C2-99AB-0E81E1C8C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158949"/>
            <a:ext cx="8596668" cy="42288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физкультура - повысят иммунитет.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нагрузкой помогают поддерживать иммунитет в тонусе. В данном случае вид спорта не играет роли –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любая физическая активность благотворно сказывается на иммунитете.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полезно заниматься физкультурой с утра, как только проснулись – отлично подойдет зарядка или утренняя пробежка.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 забывайте, что в течение дня должны быть активные разминки. Особенно это касается тех, кто ведет сидячий образ жизни. Возьмите себе за правило –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хотя бы 5-10 минут активного перерыва каждый час.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более, это также поможет вам быстрее засыпать, нормализовать сон. </a:t>
            </a:r>
          </a:p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534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1015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Как повысить иммунитет. Профилактика простудных заболеваний.   </vt:lpstr>
      <vt:lpstr>Презентация PowerPoint</vt:lpstr>
      <vt:lpstr>                      Укрепление иммунитета</vt:lpstr>
      <vt:lpstr>Укрепление иммунитета</vt:lpstr>
      <vt:lpstr>Укрепление иммунитета</vt:lpstr>
      <vt:lpstr>Укрепление иммунитета</vt:lpstr>
      <vt:lpstr>Укрепление иммунитета</vt:lpstr>
      <vt:lpstr>Укрепление иммунитета</vt:lpstr>
      <vt:lpstr>Укрепление иммунитета</vt:lpstr>
      <vt:lpstr>Профилактика простудных заболеваний</vt:lpstr>
      <vt:lpstr>Крепкий иммунитет – залог здоровья!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повысить иммунитет»</dc:title>
  <dc:creator>Admin</dc:creator>
  <cp:lastModifiedBy>Юзер</cp:lastModifiedBy>
  <cp:revision>13</cp:revision>
  <dcterms:created xsi:type="dcterms:W3CDTF">2020-03-18T11:36:34Z</dcterms:created>
  <dcterms:modified xsi:type="dcterms:W3CDTF">2020-10-26T06:22:39Z</dcterms:modified>
</cp:coreProperties>
</file>