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1" r:id="rId4"/>
    <p:sldId id="271" r:id="rId5"/>
    <p:sldId id="262" r:id="rId6"/>
    <p:sldId id="263" r:id="rId7"/>
    <p:sldId id="264" r:id="rId8"/>
    <p:sldId id="265" r:id="rId9"/>
    <p:sldId id="266" r:id="rId10"/>
    <p:sldId id="267" r:id="rId11"/>
    <p:sldId id="270" r:id="rId12"/>
  </p:sldIdLst>
  <p:sldSz cx="12192000" cy="6858000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5264"/>
    <a:srgbClr val="2648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45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258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589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255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86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698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126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9880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3924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7636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8412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585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147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F095C-8204-4B35-B1D7-7F1192A4E6FB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84CA6B-D39C-45C1-9E10-779488178B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1889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" y="135069"/>
            <a:ext cx="2786354" cy="8065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000" y="1874736"/>
            <a:ext cx="88087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cap="all" dirty="0" smtClean="0">
                <a:solidFill>
                  <a:srgbClr val="355264"/>
                </a:solidFill>
                <a:latin typeface="Avanti" panose="020B0500000000000000" pitchFamily="34" charset="0"/>
              </a:rPr>
              <a:t>новая версия </a:t>
            </a:r>
            <a:r>
              <a:rPr lang="ru-RU" sz="4400" b="1" cap="all" dirty="0">
                <a:solidFill>
                  <a:srgbClr val="355264"/>
                </a:solidFill>
                <a:latin typeface="Avanti" panose="020B0500000000000000" pitchFamily="34" charset="0"/>
              </a:rPr>
              <a:t>рабочей тетради «Культурный </a:t>
            </a:r>
            <a:r>
              <a:rPr lang="ru-RU" sz="4400" b="1" cap="all" dirty="0" smtClean="0">
                <a:solidFill>
                  <a:srgbClr val="355264"/>
                </a:solidFill>
                <a:latin typeface="Avanti" panose="020B0500000000000000" pitchFamily="34" charset="0"/>
              </a:rPr>
              <a:t>дневник </a:t>
            </a:r>
            <a:r>
              <a:rPr lang="ru-RU" sz="4400" b="1" cap="all" dirty="0">
                <a:solidFill>
                  <a:srgbClr val="355264"/>
                </a:solidFill>
                <a:latin typeface="Avanti" panose="020B0500000000000000" pitchFamily="34" charset="0"/>
              </a:rPr>
              <a:t>школьника Ульяновской области» </a:t>
            </a:r>
            <a:endParaRPr lang="ru-RU" sz="4400" b="1" cap="all" dirty="0" smtClean="0">
              <a:solidFill>
                <a:srgbClr val="355264"/>
              </a:solidFill>
              <a:latin typeface="Avanti" panose="020B0500000000000000" pitchFamily="34" charset="0"/>
            </a:endParaRPr>
          </a:p>
          <a:p>
            <a:r>
              <a:rPr lang="ru-RU" sz="4400" b="1" cap="all" dirty="0" smtClean="0">
                <a:solidFill>
                  <a:srgbClr val="355264"/>
                </a:solidFill>
                <a:latin typeface="Avanti" panose="020B0500000000000000" pitchFamily="34" charset="0"/>
              </a:rPr>
              <a:t>(</a:t>
            </a:r>
            <a:r>
              <a:rPr lang="ru-RU" sz="4400" b="1" cap="all" dirty="0">
                <a:solidFill>
                  <a:srgbClr val="355264"/>
                </a:solidFill>
                <a:latin typeface="Avanti" panose="020B0500000000000000" pitchFamily="34" charset="0"/>
              </a:rPr>
              <a:t>1-11 классы)</a:t>
            </a:r>
            <a:endParaRPr lang="ru-RU" sz="4400" b="1" cap="all" dirty="0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1777" y="-3004"/>
            <a:ext cx="3390223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2176" y="5239262"/>
            <a:ext cx="781011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800" dirty="0" smtClean="0">
              <a:solidFill>
                <a:srgbClr val="26485A"/>
              </a:solidFill>
              <a:latin typeface="Avanti" panose="020B0500000000000000" pitchFamily="34" charset="0"/>
            </a:endParaRPr>
          </a:p>
          <a:p>
            <a:pPr algn="just"/>
            <a:r>
              <a:rPr lang="ru-RU" dirty="0" smtClean="0">
                <a:solidFill>
                  <a:srgbClr val="26485A"/>
                </a:solidFill>
                <a:latin typeface="Avanti" panose="020B0500000000000000" pitchFamily="34" charset="0"/>
              </a:rPr>
              <a:t>Тихонова А.Ю., заведующий кафедрой философии и </a:t>
            </a:r>
            <a:r>
              <a:rPr lang="ru-RU" dirty="0">
                <a:solidFill>
                  <a:srgbClr val="26485A"/>
                </a:solidFill>
                <a:latin typeface="Avanti" panose="020B0500000000000000" pitchFamily="34" charset="0"/>
              </a:rPr>
              <a:t>культурологии ФГБОУ ВО «Ульяновский государственный педагогический университет им. И.Н. </a:t>
            </a:r>
            <a:r>
              <a:rPr lang="ru-RU" dirty="0" smtClean="0">
                <a:solidFill>
                  <a:srgbClr val="26485A"/>
                </a:solidFill>
                <a:latin typeface="Avanti" panose="020B0500000000000000" pitchFamily="34" charset="0"/>
              </a:rPr>
              <a:t>Ульянова, доктор культурологии, профессор</a:t>
            </a:r>
            <a:endParaRPr lang="ru-RU" dirty="0">
              <a:solidFill>
                <a:srgbClr val="26485A"/>
              </a:solidFill>
              <a:latin typeface="Avanti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475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696720" y="1036935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/>
              <a:t>Культурный дневник укажет любопытным и любознательным пути поиска неизведанного и поможет найти ответ на появившиеся вопросы. </a:t>
            </a:r>
          </a:p>
        </p:txBody>
      </p:sp>
    </p:spTree>
    <p:extLst>
      <p:ext uri="{BB962C8B-B14F-4D97-AF65-F5344CB8AC3E}">
        <p14:creationId xmlns:p14="http://schemas.microsoft.com/office/powerpoint/2010/main" val="6479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059" y="3733772"/>
            <a:ext cx="4950941" cy="3124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812" y="2010891"/>
            <a:ext cx="7851439" cy="2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209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585" y="0"/>
            <a:ext cx="10515600" cy="1325563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355264"/>
                </a:solidFill>
                <a:latin typeface="Avanti" panose="020B0500000000000000" pitchFamily="34" charset="0"/>
              </a:rPr>
              <a:t>Новая </a:t>
            </a:r>
            <a:r>
              <a:rPr lang="ru-RU" dirty="0">
                <a:solidFill>
                  <a:srgbClr val="355264"/>
                </a:solidFill>
                <a:latin typeface="Avanti" panose="020B0500000000000000" pitchFamily="34" charset="0"/>
              </a:rPr>
              <a:t>версия рабочей тетради «Культурный </a:t>
            </a:r>
            <a:r>
              <a:rPr lang="ru-RU" dirty="0" smtClean="0">
                <a:solidFill>
                  <a:srgbClr val="355264"/>
                </a:solidFill>
                <a:latin typeface="Avanti" panose="020B0500000000000000" pitchFamily="34" charset="0"/>
              </a:rPr>
              <a:t>дневник </a:t>
            </a:r>
            <a:r>
              <a:rPr lang="ru-RU" dirty="0">
                <a:solidFill>
                  <a:srgbClr val="355264"/>
                </a:solidFill>
                <a:latin typeface="Avanti" panose="020B0500000000000000" pitchFamily="34" charset="0"/>
              </a:rPr>
              <a:t>школьника Ульяновской области»</a:t>
            </a:r>
            <a:endParaRPr lang="ru-RU" b="1" cap="all" dirty="0">
              <a:solidFill>
                <a:srgbClr val="26485A"/>
              </a:solidFill>
              <a:latin typeface="Avanti" panose="020B05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420000">
            <a:off x="1437509" y="1259244"/>
            <a:ext cx="2537186" cy="35366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-420000">
            <a:off x="5020571" y="1775579"/>
            <a:ext cx="2512242" cy="37388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-480000">
            <a:off x="8532952" y="1803736"/>
            <a:ext cx="2663536" cy="370762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34015" y="5685840"/>
            <a:ext cx="54966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accent5">
                    <a:lumMod val="75000"/>
                  </a:schemeClr>
                </a:solidFill>
              </a:rPr>
              <a:t>Разработан в соответствии с методическими рекомендациями Минкультуры 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и </a:t>
            </a:r>
            <a:r>
              <a:rPr lang="ru-RU" sz="2400" b="1" dirty="0" err="1">
                <a:solidFill>
                  <a:schemeClr val="accent5">
                    <a:lumMod val="75000"/>
                  </a:schemeClr>
                </a:solidFill>
              </a:rPr>
              <a:t>Минпросвещения</a:t>
            </a: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</a:rPr>
              <a:t> РФ</a:t>
            </a:r>
          </a:p>
        </p:txBody>
      </p:sp>
    </p:spTree>
    <p:extLst>
      <p:ext uri="{BB962C8B-B14F-4D97-AF65-F5344CB8AC3E}">
        <p14:creationId xmlns:p14="http://schemas.microsoft.com/office/powerpoint/2010/main" val="383193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585" y="0"/>
            <a:ext cx="10515600" cy="1325563"/>
          </a:xfrm>
        </p:spPr>
        <p:txBody>
          <a:bodyPr/>
          <a:lstStyle/>
          <a:p>
            <a:pPr algn="r"/>
            <a:r>
              <a:rPr lang="ru-RU" dirty="0" smtClean="0">
                <a:solidFill>
                  <a:srgbClr val="355264"/>
                </a:solidFill>
                <a:latin typeface="Avanti" panose="020B0500000000000000" pitchFamily="34" charset="0"/>
              </a:rPr>
              <a:t>Авторы проекта – ведущие преподаватели УлГПУ им. И.Н. Ульянова </a:t>
            </a:r>
            <a:endParaRPr lang="ru-RU" b="1" cap="all" dirty="0">
              <a:solidFill>
                <a:srgbClr val="26485A"/>
              </a:solidFill>
              <a:latin typeface="Avanti" panose="020B05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73680" y="1398556"/>
            <a:ext cx="73863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/>
              <a:t>Л.М.Авдеева</a:t>
            </a:r>
            <a:r>
              <a:rPr lang="ru-RU" sz="2400" dirty="0"/>
              <a:t> </a:t>
            </a:r>
            <a:r>
              <a:rPr lang="ru-RU" sz="2400" dirty="0" smtClean="0"/>
              <a:t>– кандидат педагогических наук, </a:t>
            </a:r>
          </a:p>
          <a:p>
            <a:r>
              <a:rPr lang="ru-RU" sz="2400" dirty="0" err="1" smtClean="0"/>
              <a:t>И.В.Арябкина</a:t>
            </a:r>
            <a:r>
              <a:rPr lang="ru-RU" sz="2400" dirty="0" smtClean="0"/>
              <a:t> – доктор педагогических наук, профессор</a:t>
            </a:r>
          </a:p>
          <a:p>
            <a:r>
              <a:rPr lang="ru-RU" sz="2400" dirty="0" err="1"/>
              <a:t>М.В.Курылева</a:t>
            </a:r>
            <a:r>
              <a:rPr lang="ru-RU" sz="2400" dirty="0"/>
              <a:t> </a:t>
            </a:r>
            <a:r>
              <a:rPr lang="ru-RU" sz="2400" dirty="0" smtClean="0"/>
              <a:t>– кандидат филологических наук</a:t>
            </a:r>
            <a:endParaRPr lang="ru-RU" sz="2400" dirty="0"/>
          </a:p>
          <a:p>
            <a:r>
              <a:rPr lang="ru-RU" sz="2400" dirty="0" err="1"/>
              <a:t>Е.С.Нагорнова</a:t>
            </a:r>
            <a:r>
              <a:rPr lang="ru-RU" sz="2400" dirty="0"/>
              <a:t> – кандидат филологических наук</a:t>
            </a:r>
          </a:p>
          <a:p>
            <a:r>
              <a:rPr lang="ru-RU" sz="2400" dirty="0" err="1" smtClean="0"/>
              <a:t>Л.И.Петриева</a:t>
            </a:r>
            <a:r>
              <a:rPr lang="ru-RU" sz="2400" dirty="0" smtClean="0"/>
              <a:t> </a:t>
            </a:r>
            <a:r>
              <a:rPr lang="ru-RU" sz="2400" dirty="0"/>
              <a:t>– доктор педагогических наук, профессор</a:t>
            </a:r>
          </a:p>
          <a:p>
            <a:r>
              <a:rPr lang="ru-RU" sz="2400" dirty="0" err="1" smtClean="0"/>
              <a:t>К.В.Полякова</a:t>
            </a:r>
            <a:r>
              <a:rPr lang="ru-RU" sz="2400" dirty="0" smtClean="0"/>
              <a:t> </a:t>
            </a:r>
            <a:r>
              <a:rPr lang="ru-RU" sz="2400" dirty="0"/>
              <a:t>– кандидат филологических </a:t>
            </a:r>
            <a:r>
              <a:rPr lang="ru-RU" sz="2400" dirty="0" smtClean="0"/>
              <a:t>наук, доцент</a:t>
            </a:r>
          </a:p>
          <a:p>
            <a:r>
              <a:rPr lang="ru-RU" sz="2400" dirty="0" err="1" smtClean="0"/>
              <a:t>Е.С.Сафронова</a:t>
            </a:r>
            <a:r>
              <a:rPr lang="ru-RU" sz="2400" dirty="0" smtClean="0"/>
              <a:t> – старший преподаватель</a:t>
            </a:r>
            <a:endParaRPr lang="ru-RU" sz="2400" dirty="0"/>
          </a:p>
          <a:p>
            <a:r>
              <a:rPr lang="ru-RU" sz="2400" dirty="0" err="1" smtClean="0"/>
              <a:t>А.А.Спиридонова</a:t>
            </a:r>
            <a:r>
              <a:rPr lang="ru-RU" sz="2400" dirty="0" smtClean="0"/>
              <a:t> – кандидат педагогических наук, доцент</a:t>
            </a:r>
            <a:endParaRPr lang="ru-RU" sz="2400" dirty="0"/>
          </a:p>
          <a:p>
            <a:r>
              <a:rPr lang="ru-RU" sz="2400" dirty="0" err="1" smtClean="0"/>
              <a:t>А.Ю.Тихонова</a:t>
            </a:r>
            <a:r>
              <a:rPr lang="ru-RU" sz="2400" dirty="0"/>
              <a:t> </a:t>
            </a:r>
            <a:r>
              <a:rPr lang="ru-RU" sz="2400" dirty="0" smtClean="0"/>
              <a:t>– доктор культурологии, кандидат педагогических наук, профессор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07931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6562" y="123568"/>
            <a:ext cx="11640065" cy="1168428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>
                <a:solidFill>
                  <a:srgbClr val="355264"/>
                </a:solidFill>
                <a:latin typeface="Avanti" panose="020B0500000000000000" pitchFamily="34" charset="0"/>
              </a:rPr>
              <a:t>Структура рабочей </a:t>
            </a:r>
            <a:r>
              <a:rPr lang="ru-RU" dirty="0">
                <a:solidFill>
                  <a:srgbClr val="355264"/>
                </a:solidFill>
                <a:latin typeface="Avanti" panose="020B0500000000000000" pitchFamily="34" charset="0"/>
              </a:rPr>
              <a:t>тетради </a:t>
            </a:r>
            <a:r>
              <a:rPr lang="ru-RU" dirty="0" smtClean="0">
                <a:solidFill>
                  <a:srgbClr val="355264"/>
                </a:solidFill>
                <a:latin typeface="Avanti" panose="020B0500000000000000" pitchFamily="34" charset="0"/>
              </a:rPr>
              <a:t>«</a:t>
            </a:r>
            <a:r>
              <a:rPr lang="ru-RU" dirty="0">
                <a:solidFill>
                  <a:srgbClr val="355264"/>
                </a:solidFill>
                <a:latin typeface="Avanti" panose="020B0500000000000000" pitchFamily="34" charset="0"/>
              </a:rPr>
              <a:t>Культурный </a:t>
            </a:r>
            <a:r>
              <a:rPr lang="ru-RU" dirty="0" smtClean="0">
                <a:solidFill>
                  <a:srgbClr val="355264"/>
                </a:solidFill>
                <a:latin typeface="Avanti" panose="020B0500000000000000" pitchFamily="34" charset="0"/>
              </a:rPr>
              <a:t>дневник </a:t>
            </a:r>
            <a:r>
              <a:rPr lang="ru-RU" dirty="0">
                <a:solidFill>
                  <a:srgbClr val="355264"/>
                </a:solidFill>
                <a:latin typeface="Avanti" panose="020B0500000000000000" pitchFamily="34" charset="0"/>
              </a:rPr>
              <a:t>школьника Ульяновской области</a:t>
            </a:r>
            <a:r>
              <a:rPr lang="ru-RU" dirty="0" smtClean="0">
                <a:solidFill>
                  <a:srgbClr val="355264"/>
                </a:solidFill>
                <a:latin typeface="Avanti" panose="020B0500000000000000" pitchFamily="34" charset="0"/>
              </a:rPr>
              <a:t>»</a:t>
            </a:r>
            <a:endParaRPr lang="ru-RU" dirty="0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055" y="5864033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grpSp>
        <p:nvGrpSpPr>
          <p:cNvPr id="8" name="Group 28">
            <a:extLst>
              <a:ext uri="{FF2B5EF4-FFF2-40B4-BE49-F238E27FC236}">
                <a16:creationId xmlns:a16="http://schemas.microsoft.com/office/drawing/2014/main" id="{EA4CC8F0-7E17-422A-A51A-6EF8EE1D9257}"/>
              </a:ext>
            </a:extLst>
          </p:cNvPr>
          <p:cNvGrpSpPr/>
          <p:nvPr/>
        </p:nvGrpSpPr>
        <p:grpSpPr>
          <a:xfrm>
            <a:off x="1726068" y="1358959"/>
            <a:ext cx="7668946" cy="4650828"/>
            <a:chOff x="2261527" y="1103586"/>
            <a:chExt cx="7668946" cy="4650828"/>
          </a:xfrm>
        </p:grpSpPr>
        <p:sp>
          <p:nvSpPr>
            <p:cNvPr id="9" name="Shape">
              <a:extLst>
                <a:ext uri="{FF2B5EF4-FFF2-40B4-BE49-F238E27FC236}">
                  <a16:creationId xmlns:a16="http://schemas.microsoft.com/office/drawing/2014/main" id="{08E5367D-9C22-46A0-A189-4377DA18020D}"/>
                </a:ext>
              </a:extLst>
            </p:cNvPr>
            <p:cNvSpPr/>
            <p:nvPr/>
          </p:nvSpPr>
          <p:spPr>
            <a:xfrm>
              <a:off x="2261527" y="2508074"/>
              <a:ext cx="1576971" cy="3227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4"/>
                  </a:moveTo>
                  <a:lnTo>
                    <a:pt x="21600" y="11938"/>
                  </a:lnTo>
                  <a:cubicBezTo>
                    <a:pt x="21600" y="12004"/>
                    <a:pt x="21533" y="12086"/>
                    <a:pt x="21397" y="12119"/>
                  </a:cubicBezTo>
                  <a:lnTo>
                    <a:pt x="11002" y="15054"/>
                  </a:lnTo>
                  <a:cubicBezTo>
                    <a:pt x="10969" y="15071"/>
                    <a:pt x="10935" y="15071"/>
                    <a:pt x="10901" y="15071"/>
                  </a:cubicBezTo>
                  <a:lnTo>
                    <a:pt x="10901" y="20396"/>
                  </a:lnTo>
                  <a:lnTo>
                    <a:pt x="11880" y="20677"/>
                  </a:lnTo>
                  <a:lnTo>
                    <a:pt x="11880" y="21287"/>
                  </a:lnTo>
                  <a:lnTo>
                    <a:pt x="10800" y="21600"/>
                  </a:lnTo>
                  <a:lnTo>
                    <a:pt x="9720" y="21287"/>
                  </a:lnTo>
                  <a:lnTo>
                    <a:pt x="9720" y="20677"/>
                  </a:lnTo>
                  <a:lnTo>
                    <a:pt x="10699" y="20396"/>
                  </a:lnTo>
                  <a:lnTo>
                    <a:pt x="10699" y="15071"/>
                  </a:lnTo>
                  <a:cubicBezTo>
                    <a:pt x="10665" y="15071"/>
                    <a:pt x="10631" y="15054"/>
                    <a:pt x="10597" y="15054"/>
                  </a:cubicBezTo>
                  <a:lnTo>
                    <a:pt x="202" y="12119"/>
                  </a:lnTo>
                  <a:cubicBezTo>
                    <a:pt x="67" y="12086"/>
                    <a:pt x="0" y="12020"/>
                    <a:pt x="0" y="11938"/>
                  </a:cubicBezTo>
                  <a:lnTo>
                    <a:pt x="0" y="6068"/>
                  </a:lnTo>
                  <a:cubicBezTo>
                    <a:pt x="0" y="6002"/>
                    <a:pt x="67" y="5919"/>
                    <a:pt x="202" y="5886"/>
                  </a:cubicBezTo>
                  <a:lnTo>
                    <a:pt x="10597" y="2951"/>
                  </a:lnTo>
                  <a:cubicBezTo>
                    <a:pt x="10732" y="2918"/>
                    <a:pt x="10868" y="2918"/>
                    <a:pt x="11002" y="2951"/>
                  </a:cubicBezTo>
                  <a:lnTo>
                    <a:pt x="19204" y="5210"/>
                  </a:lnTo>
                  <a:cubicBezTo>
                    <a:pt x="19406" y="5260"/>
                    <a:pt x="19474" y="5392"/>
                    <a:pt x="19372" y="5491"/>
                  </a:cubicBezTo>
                  <a:cubicBezTo>
                    <a:pt x="19271" y="5590"/>
                    <a:pt x="19001" y="5623"/>
                    <a:pt x="18799" y="5573"/>
                  </a:cubicBezTo>
                  <a:lnTo>
                    <a:pt x="10800" y="3364"/>
                  </a:lnTo>
                  <a:lnTo>
                    <a:pt x="810" y="6183"/>
                  </a:lnTo>
                  <a:lnTo>
                    <a:pt x="810" y="11806"/>
                  </a:lnTo>
                  <a:lnTo>
                    <a:pt x="10800" y="14625"/>
                  </a:lnTo>
                  <a:lnTo>
                    <a:pt x="20790" y="11806"/>
                  </a:lnTo>
                  <a:lnTo>
                    <a:pt x="20790" y="198"/>
                  </a:lnTo>
                  <a:cubicBezTo>
                    <a:pt x="20790" y="82"/>
                    <a:pt x="20993" y="0"/>
                    <a:pt x="21195" y="0"/>
                  </a:cubicBezTo>
                  <a:cubicBezTo>
                    <a:pt x="21397" y="0"/>
                    <a:pt x="21600" y="99"/>
                    <a:pt x="21600" y="214"/>
                  </a:cubicBezTo>
                  <a:close/>
                </a:path>
              </a:pathLst>
            </a:custGeom>
            <a:solidFill>
              <a:schemeClr val="accent2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10" name="Shape">
              <a:extLst>
                <a:ext uri="{FF2B5EF4-FFF2-40B4-BE49-F238E27FC236}">
                  <a16:creationId xmlns:a16="http://schemas.microsoft.com/office/drawing/2014/main" id="{DC7571C5-1DEA-4643-B4C3-65AC5F0DA583}"/>
                </a:ext>
              </a:extLst>
            </p:cNvPr>
            <p:cNvSpPr/>
            <p:nvPr/>
          </p:nvSpPr>
          <p:spPr>
            <a:xfrm>
              <a:off x="5464747" y="2508076"/>
              <a:ext cx="1430331" cy="3227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07" h="21600" extrusionOk="0">
                  <a:moveTo>
                    <a:pt x="51" y="5936"/>
                  </a:moveTo>
                  <a:cubicBezTo>
                    <a:pt x="-60" y="5837"/>
                    <a:pt x="14" y="5722"/>
                    <a:pt x="236" y="5656"/>
                  </a:cubicBezTo>
                  <a:lnTo>
                    <a:pt x="9906" y="3182"/>
                  </a:lnTo>
                  <a:cubicBezTo>
                    <a:pt x="10055" y="3149"/>
                    <a:pt x="10240" y="3149"/>
                    <a:pt x="10351" y="3182"/>
                  </a:cubicBezTo>
                  <a:lnTo>
                    <a:pt x="20021" y="5656"/>
                  </a:lnTo>
                  <a:cubicBezTo>
                    <a:pt x="20243" y="5705"/>
                    <a:pt x="20317" y="5837"/>
                    <a:pt x="20206" y="5936"/>
                  </a:cubicBezTo>
                  <a:cubicBezTo>
                    <a:pt x="20132" y="6002"/>
                    <a:pt x="19984" y="6035"/>
                    <a:pt x="19799" y="6035"/>
                  </a:cubicBezTo>
                  <a:cubicBezTo>
                    <a:pt x="19725" y="6035"/>
                    <a:pt x="19650" y="6018"/>
                    <a:pt x="19576" y="6002"/>
                  </a:cubicBezTo>
                  <a:lnTo>
                    <a:pt x="10166" y="3578"/>
                  </a:lnTo>
                  <a:lnTo>
                    <a:pt x="755" y="6002"/>
                  </a:lnTo>
                  <a:cubicBezTo>
                    <a:pt x="459" y="6068"/>
                    <a:pt x="199" y="6035"/>
                    <a:pt x="51" y="5936"/>
                  </a:cubicBezTo>
                  <a:close/>
                  <a:moveTo>
                    <a:pt x="21058" y="0"/>
                  </a:moveTo>
                  <a:cubicBezTo>
                    <a:pt x="20799" y="0"/>
                    <a:pt x="20614" y="99"/>
                    <a:pt x="20614" y="198"/>
                  </a:cubicBezTo>
                  <a:lnTo>
                    <a:pt x="20614" y="11806"/>
                  </a:lnTo>
                  <a:lnTo>
                    <a:pt x="9647" y="14625"/>
                  </a:lnTo>
                  <a:lnTo>
                    <a:pt x="681" y="12317"/>
                  </a:lnTo>
                  <a:cubicBezTo>
                    <a:pt x="459" y="12267"/>
                    <a:pt x="199" y="12300"/>
                    <a:pt x="51" y="12399"/>
                  </a:cubicBezTo>
                  <a:cubicBezTo>
                    <a:pt x="-60" y="12498"/>
                    <a:pt x="14" y="12614"/>
                    <a:pt x="236" y="12680"/>
                  </a:cubicBezTo>
                  <a:lnTo>
                    <a:pt x="9388" y="15038"/>
                  </a:lnTo>
                  <a:lnTo>
                    <a:pt x="9388" y="20396"/>
                  </a:lnTo>
                  <a:lnTo>
                    <a:pt x="8313" y="20677"/>
                  </a:lnTo>
                  <a:lnTo>
                    <a:pt x="8313" y="21287"/>
                  </a:lnTo>
                  <a:lnTo>
                    <a:pt x="9499" y="21600"/>
                  </a:lnTo>
                  <a:lnTo>
                    <a:pt x="10684" y="21287"/>
                  </a:lnTo>
                  <a:lnTo>
                    <a:pt x="10684" y="20677"/>
                  </a:lnTo>
                  <a:lnTo>
                    <a:pt x="9610" y="20396"/>
                  </a:lnTo>
                  <a:lnTo>
                    <a:pt x="9610" y="15087"/>
                  </a:lnTo>
                  <a:cubicBezTo>
                    <a:pt x="9610" y="15087"/>
                    <a:pt x="9647" y="15087"/>
                    <a:pt x="9647" y="15087"/>
                  </a:cubicBezTo>
                  <a:cubicBezTo>
                    <a:pt x="9721" y="15087"/>
                    <a:pt x="9795" y="15071"/>
                    <a:pt x="9869" y="15054"/>
                  </a:cubicBezTo>
                  <a:lnTo>
                    <a:pt x="21281" y="12119"/>
                  </a:lnTo>
                  <a:cubicBezTo>
                    <a:pt x="21429" y="12086"/>
                    <a:pt x="21503" y="12020"/>
                    <a:pt x="21503" y="11938"/>
                  </a:cubicBezTo>
                  <a:lnTo>
                    <a:pt x="21503" y="214"/>
                  </a:lnTo>
                  <a:cubicBezTo>
                    <a:pt x="21540" y="82"/>
                    <a:pt x="21318" y="0"/>
                    <a:pt x="21058" y="0"/>
                  </a:cubicBezTo>
                  <a:close/>
                </a:path>
              </a:pathLst>
            </a:custGeom>
            <a:solidFill>
              <a:schemeClr val="accent6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11" name="Shape">
              <a:extLst>
                <a:ext uri="{FF2B5EF4-FFF2-40B4-BE49-F238E27FC236}">
                  <a16:creationId xmlns:a16="http://schemas.microsoft.com/office/drawing/2014/main" id="{7CEA0C5F-1487-420D-B4AF-6E314EF04766}"/>
                </a:ext>
              </a:extLst>
            </p:cNvPr>
            <p:cNvSpPr/>
            <p:nvPr/>
          </p:nvSpPr>
          <p:spPr>
            <a:xfrm>
              <a:off x="3912416" y="1103588"/>
              <a:ext cx="1479821" cy="3227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3" h="21600" extrusionOk="0">
                  <a:moveTo>
                    <a:pt x="19536" y="15813"/>
                  </a:moveTo>
                  <a:cubicBezTo>
                    <a:pt x="19643" y="15911"/>
                    <a:pt x="19572" y="16027"/>
                    <a:pt x="19357" y="16093"/>
                  </a:cubicBezTo>
                  <a:lnTo>
                    <a:pt x="10008" y="18566"/>
                  </a:lnTo>
                  <a:cubicBezTo>
                    <a:pt x="9936" y="18583"/>
                    <a:pt x="9864" y="18599"/>
                    <a:pt x="9793" y="18599"/>
                  </a:cubicBezTo>
                  <a:cubicBezTo>
                    <a:pt x="9721" y="18599"/>
                    <a:pt x="9649" y="18583"/>
                    <a:pt x="9578" y="18566"/>
                  </a:cubicBezTo>
                  <a:lnTo>
                    <a:pt x="229" y="16093"/>
                  </a:lnTo>
                  <a:cubicBezTo>
                    <a:pt x="14" y="16043"/>
                    <a:pt x="-58" y="15911"/>
                    <a:pt x="49" y="15813"/>
                  </a:cubicBezTo>
                  <a:cubicBezTo>
                    <a:pt x="157" y="15714"/>
                    <a:pt x="443" y="15681"/>
                    <a:pt x="658" y="15730"/>
                  </a:cubicBezTo>
                  <a:lnTo>
                    <a:pt x="9757" y="18154"/>
                  </a:lnTo>
                  <a:lnTo>
                    <a:pt x="18855" y="15730"/>
                  </a:lnTo>
                  <a:cubicBezTo>
                    <a:pt x="19142" y="15681"/>
                    <a:pt x="19429" y="15714"/>
                    <a:pt x="19536" y="15813"/>
                  </a:cubicBezTo>
                  <a:close/>
                  <a:moveTo>
                    <a:pt x="21291" y="9481"/>
                  </a:moveTo>
                  <a:lnTo>
                    <a:pt x="10258" y="6546"/>
                  </a:lnTo>
                  <a:cubicBezTo>
                    <a:pt x="10151" y="6513"/>
                    <a:pt x="10008" y="6513"/>
                    <a:pt x="9900" y="6529"/>
                  </a:cubicBezTo>
                  <a:lnTo>
                    <a:pt x="9900" y="1204"/>
                  </a:lnTo>
                  <a:lnTo>
                    <a:pt x="10939" y="923"/>
                  </a:lnTo>
                  <a:lnTo>
                    <a:pt x="10939" y="313"/>
                  </a:lnTo>
                  <a:lnTo>
                    <a:pt x="9793" y="0"/>
                  </a:lnTo>
                  <a:lnTo>
                    <a:pt x="8646" y="313"/>
                  </a:lnTo>
                  <a:lnTo>
                    <a:pt x="8646" y="923"/>
                  </a:lnTo>
                  <a:lnTo>
                    <a:pt x="9685" y="1204"/>
                  </a:lnTo>
                  <a:lnTo>
                    <a:pt x="9685" y="6579"/>
                  </a:lnTo>
                  <a:lnTo>
                    <a:pt x="623" y="8821"/>
                  </a:lnTo>
                  <a:cubicBezTo>
                    <a:pt x="408" y="8871"/>
                    <a:pt x="336" y="9003"/>
                    <a:pt x="444" y="9102"/>
                  </a:cubicBezTo>
                  <a:cubicBezTo>
                    <a:pt x="551" y="9201"/>
                    <a:pt x="838" y="9234"/>
                    <a:pt x="1052" y="9184"/>
                  </a:cubicBezTo>
                  <a:lnTo>
                    <a:pt x="10043" y="6975"/>
                  </a:lnTo>
                  <a:lnTo>
                    <a:pt x="20646" y="9794"/>
                  </a:lnTo>
                  <a:lnTo>
                    <a:pt x="20646" y="21402"/>
                  </a:lnTo>
                  <a:cubicBezTo>
                    <a:pt x="20646" y="21518"/>
                    <a:pt x="20861" y="21600"/>
                    <a:pt x="21076" y="21600"/>
                  </a:cubicBezTo>
                  <a:cubicBezTo>
                    <a:pt x="21291" y="21600"/>
                    <a:pt x="21506" y="21501"/>
                    <a:pt x="21506" y="21402"/>
                  </a:cubicBezTo>
                  <a:lnTo>
                    <a:pt x="21506" y="9679"/>
                  </a:lnTo>
                  <a:cubicBezTo>
                    <a:pt x="21542" y="9596"/>
                    <a:pt x="21435" y="9530"/>
                    <a:pt x="21291" y="9481"/>
                  </a:cubicBezTo>
                  <a:close/>
                </a:path>
              </a:pathLst>
            </a:custGeom>
            <a:solidFill>
              <a:schemeClr val="accent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12" name="Shape">
              <a:extLst>
                <a:ext uri="{FF2B5EF4-FFF2-40B4-BE49-F238E27FC236}">
                  <a16:creationId xmlns:a16="http://schemas.microsoft.com/office/drawing/2014/main" id="{E68FE804-3DBF-4CBB-9AB5-6937F9518E45}"/>
                </a:ext>
              </a:extLst>
            </p:cNvPr>
            <p:cNvSpPr/>
            <p:nvPr/>
          </p:nvSpPr>
          <p:spPr>
            <a:xfrm>
              <a:off x="6943155" y="1103586"/>
              <a:ext cx="1457165" cy="32253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1" h="21600" extrusionOk="0">
                  <a:moveTo>
                    <a:pt x="19865" y="15825"/>
                  </a:moveTo>
                  <a:cubicBezTo>
                    <a:pt x="19975" y="15924"/>
                    <a:pt x="19902" y="16039"/>
                    <a:pt x="19683" y="16105"/>
                  </a:cubicBezTo>
                  <a:lnTo>
                    <a:pt x="10176" y="18580"/>
                  </a:lnTo>
                  <a:cubicBezTo>
                    <a:pt x="10104" y="18597"/>
                    <a:pt x="10031" y="18613"/>
                    <a:pt x="9958" y="18613"/>
                  </a:cubicBezTo>
                  <a:cubicBezTo>
                    <a:pt x="9885" y="18613"/>
                    <a:pt x="9812" y="18597"/>
                    <a:pt x="9739" y="18580"/>
                  </a:cubicBezTo>
                  <a:lnTo>
                    <a:pt x="232" y="16105"/>
                  </a:lnTo>
                  <a:cubicBezTo>
                    <a:pt x="14" y="16056"/>
                    <a:pt x="-59" y="15924"/>
                    <a:pt x="50" y="15825"/>
                  </a:cubicBezTo>
                  <a:cubicBezTo>
                    <a:pt x="160" y="15726"/>
                    <a:pt x="451" y="15693"/>
                    <a:pt x="669" y="15742"/>
                  </a:cubicBezTo>
                  <a:lnTo>
                    <a:pt x="9921" y="18168"/>
                  </a:lnTo>
                  <a:lnTo>
                    <a:pt x="19173" y="15742"/>
                  </a:lnTo>
                  <a:cubicBezTo>
                    <a:pt x="19465" y="15693"/>
                    <a:pt x="19756" y="15726"/>
                    <a:pt x="19865" y="15825"/>
                  </a:cubicBezTo>
                  <a:close/>
                  <a:moveTo>
                    <a:pt x="21286" y="9488"/>
                  </a:moveTo>
                  <a:lnTo>
                    <a:pt x="10104" y="6551"/>
                  </a:lnTo>
                  <a:lnTo>
                    <a:pt x="10104" y="1205"/>
                  </a:lnTo>
                  <a:lnTo>
                    <a:pt x="11160" y="924"/>
                  </a:lnTo>
                  <a:lnTo>
                    <a:pt x="11160" y="314"/>
                  </a:lnTo>
                  <a:lnTo>
                    <a:pt x="9994" y="0"/>
                  </a:lnTo>
                  <a:lnTo>
                    <a:pt x="8829" y="314"/>
                  </a:lnTo>
                  <a:lnTo>
                    <a:pt x="8829" y="924"/>
                  </a:lnTo>
                  <a:lnTo>
                    <a:pt x="9885" y="1205"/>
                  </a:lnTo>
                  <a:lnTo>
                    <a:pt x="9885" y="6518"/>
                  </a:lnTo>
                  <a:cubicBezTo>
                    <a:pt x="9812" y="6518"/>
                    <a:pt x="9739" y="6518"/>
                    <a:pt x="9666" y="6534"/>
                  </a:cubicBezTo>
                  <a:lnTo>
                    <a:pt x="305" y="8812"/>
                  </a:lnTo>
                  <a:cubicBezTo>
                    <a:pt x="87" y="8861"/>
                    <a:pt x="14" y="8993"/>
                    <a:pt x="123" y="9092"/>
                  </a:cubicBezTo>
                  <a:cubicBezTo>
                    <a:pt x="232" y="9191"/>
                    <a:pt x="524" y="9224"/>
                    <a:pt x="742" y="9175"/>
                  </a:cubicBezTo>
                  <a:lnTo>
                    <a:pt x="9885" y="6963"/>
                  </a:lnTo>
                  <a:lnTo>
                    <a:pt x="20667" y="9785"/>
                  </a:lnTo>
                  <a:lnTo>
                    <a:pt x="20667" y="21402"/>
                  </a:lnTo>
                  <a:cubicBezTo>
                    <a:pt x="20667" y="21517"/>
                    <a:pt x="20885" y="21600"/>
                    <a:pt x="21104" y="21600"/>
                  </a:cubicBezTo>
                  <a:cubicBezTo>
                    <a:pt x="21359" y="21600"/>
                    <a:pt x="21541" y="21501"/>
                    <a:pt x="21541" y="21402"/>
                  </a:cubicBezTo>
                  <a:lnTo>
                    <a:pt x="21541" y="9670"/>
                  </a:lnTo>
                  <a:cubicBezTo>
                    <a:pt x="21541" y="9604"/>
                    <a:pt x="21432" y="9538"/>
                    <a:pt x="21286" y="9488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13" name="Shape">
              <a:extLst>
                <a:ext uri="{FF2B5EF4-FFF2-40B4-BE49-F238E27FC236}">
                  <a16:creationId xmlns:a16="http://schemas.microsoft.com/office/drawing/2014/main" id="{25384879-0ABB-4FCD-81DF-8DBD3C94DEFE}"/>
                </a:ext>
              </a:extLst>
            </p:cNvPr>
            <p:cNvSpPr/>
            <p:nvPr/>
          </p:nvSpPr>
          <p:spPr>
            <a:xfrm>
              <a:off x="8495484" y="3025517"/>
              <a:ext cx="1434989" cy="27288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40" h="21590" extrusionOk="0">
                  <a:moveTo>
                    <a:pt x="21540" y="3226"/>
                  </a:moveTo>
                  <a:lnTo>
                    <a:pt x="21540" y="10166"/>
                  </a:lnTo>
                  <a:cubicBezTo>
                    <a:pt x="21540" y="10244"/>
                    <a:pt x="21466" y="10342"/>
                    <a:pt x="21318" y="10381"/>
                  </a:cubicBezTo>
                  <a:lnTo>
                    <a:pt x="9926" y="13851"/>
                  </a:lnTo>
                  <a:cubicBezTo>
                    <a:pt x="9889" y="13870"/>
                    <a:pt x="9815" y="13870"/>
                    <a:pt x="9741" y="13870"/>
                  </a:cubicBezTo>
                  <a:lnTo>
                    <a:pt x="9741" y="20167"/>
                  </a:lnTo>
                  <a:lnTo>
                    <a:pt x="10814" y="20498"/>
                  </a:lnTo>
                  <a:lnTo>
                    <a:pt x="10814" y="21220"/>
                  </a:lnTo>
                  <a:lnTo>
                    <a:pt x="9630" y="21590"/>
                  </a:lnTo>
                  <a:lnTo>
                    <a:pt x="8447" y="21220"/>
                  </a:lnTo>
                  <a:lnTo>
                    <a:pt x="8447" y="20498"/>
                  </a:lnTo>
                  <a:lnTo>
                    <a:pt x="9519" y="20167"/>
                  </a:lnTo>
                  <a:lnTo>
                    <a:pt x="9519" y="13870"/>
                  </a:lnTo>
                  <a:cubicBezTo>
                    <a:pt x="9482" y="13870"/>
                    <a:pt x="9482" y="13870"/>
                    <a:pt x="9445" y="13851"/>
                  </a:cubicBezTo>
                  <a:lnTo>
                    <a:pt x="236" y="11043"/>
                  </a:lnTo>
                  <a:cubicBezTo>
                    <a:pt x="14" y="10985"/>
                    <a:pt x="-60" y="10829"/>
                    <a:pt x="51" y="10712"/>
                  </a:cubicBezTo>
                  <a:cubicBezTo>
                    <a:pt x="162" y="10595"/>
                    <a:pt x="458" y="10556"/>
                    <a:pt x="680" y="10615"/>
                  </a:cubicBezTo>
                  <a:lnTo>
                    <a:pt x="9630" y="13344"/>
                  </a:lnTo>
                  <a:lnTo>
                    <a:pt x="20578" y="10010"/>
                  </a:lnTo>
                  <a:lnTo>
                    <a:pt x="20578" y="3363"/>
                  </a:lnTo>
                  <a:lnTo>
                    <a:pt x="9335" y="497"/>
                  </a:lnTo>
                  <a:lnTo>
                    <a:pt x="717" y="3168"/>
                  </a:lnTo>
                  <a:cubicBezTo>
                    <a:pt x="495" y="3226"/>
                    <a:pt x="236" y="3187"/>
                    <a:pt x="88" y="3090"/>
                  </a:cubicBezTo>
                  <a:cubicBezTo>
                    <a:pt x="-23" y="2973"/>
                    <a:pt x="51" y="2836"/>
                    <a:pt x="236" y="2758"/>
                  </a:cubicBezTo>
                  <a:lnTo>
                    <a:pt x="9076" y="29"/>
                  </a:lnTo>
                  <a:cubicBezTo>
                    <a:pt x="9224" y="-10"/>
                    <a:pt x="9372" y="-10"/>
                    <a:pt x="9519" y="29"/>
                  </a:cubicBezTo>
                  <a:lnTo>
                    <a:pt x="21244" y="3031"/>
                  </a:lnTo>
                  <a:cubicBezTo>
                    <a:pt x="21429" y="3051"/>
                    <a:pt x="21540" y="3129"/>
                    <a:pt x="21540" y="3226"/>
                  </a:cubicBezTo>
                  <a:close/>
                </a:path>
              </a:pathLst>
            </a:custGeom>
            <a:solidFill>
              <a:schemeClr val="accent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D51750BB-B787-439A-BD32-F2351E18DBA0}"/>
              </a:ext>
            </a:extLst>
          </p:cNvPr>
          <p:cNvSpPr txBox="1"/>
          <p:nvPr/>
        </p:nvSpPr>
        <p:spPr>
          <a:xfrm>
            <a:off x="2683454" y="5464728"/>
            <a:ext cx="1767727" cy="70788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ru-RU" sz="2000" b="1" noProof="1" smtClean="0">
                <a:solidFill>
                  <a:srgbClr val="355264"/>
                </a:solidFill>
                <a:latin typeface="Avanti" panose="020B0500000000000000" pitchFamily="34" charset="0"/>
              </a:rPr>
              <a:t>Обращение к школьникам</a:t>
            </a:r>
            <a:endParaRPr lang="ru-RU" sz="2000" b="1" noProof="1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A20F76-EBF6-4403-8A5B-E8B45DAC54EC}"/>
              </a:ext>
            </a:extLst>
          </p:cNvPr>
          <p:cNvSpPr txBox="1"/>
          <p:nvPr/>
        </p:nvSpPr>
        <p:spPr>
          <a:xfrm>
            <a:off x="5744535" y="4775291"/>
            <a:ext cx="1767727" cy="1631216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ru-RU" sz="2000" b="1" noProof="1" smtClean="0">
                <a:solidFill>
                  <a:srgbClr val="355264"/>
                </a:solidFill>
                <a:latin typeface="Avanti" panose="020B0500000000000000" pitchFamily="34" charset="0"/>
              </a:rPr>
              <a:t>Содержание разделов по семи видам культуры и искусств</a:t>
            </a:r>
            <a:endParaRPr lang="en-US" sz="2000" b="1" noProof="1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FD6A6B0-E4D0-4451-9D23-51C162830CBF}"/>
              </a:ext>
            </a:extLst>
          </p:cNvPr>
          <p:cNvSpPr txBox="1"/>
          <p:nvPr/>
        </p:nvSpPr>
        <p:spPr>
          <a:xfrm>
            <a:off x="8832226" y="4956896"/>
            <a:ext cx="2694655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ru-RU" sz="2000" b="1" noProof="1" smtClean="0">
                <a:solidFill>
                  <a:srgbClr val="355264"/>
                </a:solidFill>
                <a:latin typeface="Avanti" panose="020B0500000000000000" pitchFamily="34" charset="0"/>
              </a:rPr>
              <a:t>Собственные впечатления и отношение</a:t>
            </a:r>
            <a:endParaRPr lang="ru-RU" sz="2000" b="1" noProof="1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8569C37-23EA-4D0C-A4C0-BDF4AE635BFA}"/>
              </a:ext>
            </a:extLst>
          </p:cNvPr>
          <p:cNvSpPr txBox="1"/>
          <p:nvPr/>
        </p:nvSpPr>
        <p:spPr>
          <a:xfrm>
            <a:off x="4275548" y="1549911"/>
            <a:ext cx="1767727" cy="1015663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ru-RU" sz="2000" b="1" noProof="1" smtClean="0">
                <a:solidFill>
                  <a:srgbClr val="355264"/>
                </a:solidFill>
                <a:latin typeface="Avanti" panose="020B0500000000000000" pitchFamily="34" charset="0"/>
              </a:rPr>
              <a:t>Путеводитель по культурному дневнику</a:t>
            </a:r>
            <a:endParaRPr lang="ru-RU" sz="2000" b="1" noProof="1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BEFD0F-FA3C-443C-BBBC-21B7BC49C219}"/>
              </a:ext>
            </a:extLst>
          </p:cNvPr>
          <p:cNvSpPr txBox="1"/>
          <p:nvPr/>
        </p:nvSpPr>
        <p:spPr>
          <a:xfrm>
            <a:off x="7249153" y="1566959"/>
            <a:ext cx="1911323" cy="400110"/>
          </a:xfrm>
          <a:prstGeom prst="rect">
            <a:avLst/>
          </a:prstGeom>
          <a:noFill/>
        </p:spPr>
        <p:txBody>
          <a:bodyPr wrap="square" lIns="0" rIns="0" rtlCol="0" anchor="b">
            <a:spAutoFit/>
          </a:bodyPr>
          <a:lstStyle/>
          <a:p>
            <a:r>
              <a:rPr lang="ru-RU" sz="2000" b="1" noProof="1" smtClean="0">
                <a:solidFill>
                  <a:srgbClr val="355264"/>
                </a:solidFill>
                <a:latin typeface="Avanti" panose="020B0500000000000000" pitchFamily="34" charset="0"/>
              </a:rPr>
              <a:t>Достижения</a:t>
            </a:r>
            <a:endParaRPr lang="en-US" sz="2000" b="1" noProof="1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grpSp>
        <p:nvGrpSpPr>
          <p:cNvPr id="29" name="Graphic 8" descr="Lightbulb">
            <a:extLst>
              <a:ext uri="{FF2B5EF4-FFF2-40B4-BE49-F238E27FC236}">
                <a16:creationId xmlns:a16="http://schemas.microsoft.com/office/drawing/2014/main" id="{DF23C802-54CB-4916-A6D0-FA7C8F6E4E51}"/>
              </a:ext>
            </a:extLst>
          </p:cNvPr>
          <p:cNvGrpSpPr/>
          <p:nvPr/>
        </p:nvGrpSpPr>
        <p:grpSpPr>
          <a:xfrm>
            <a:off x="2058400" y="3635833"/>
            <a:ext cx="914400" cy="914400"/>
            <a:chOff x="2593859" y="3380460"/>
            <a:chExt cx="914400" cy="914400"/>
          </a:xfrm>
        </p:grpSpPr>
        <p:sp>
          <p:nvSpPr>
            <p:cNvPr id="30" name="Freeform: Shape 30">
              <a:extLst>
                <a:ext uri="{FF2B5EF4-FFF2-40B4-BE49-F238E27FC236}">
                  <a16:creationId xmlns:a16="http://schemas.microsoft.com/office/drawing/2014/main" id="{33F433C0-F7CB-4555-9921-8ECD1740B8B1}"/>
                </a:ext>
              </a:extLst>
            </p:cNvPr>
            <p:cNvSpPr/>
            <p:nvPr/>
          </p:nvSpPr>
          <p:spPr>
            <a:xfrm>
              <a:off x="2927234" y="399006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31" name="Freeform: Shape 31">
              <a:extLst>
                <a:ext uri="{FF2B5EF4-FFF2-40B4-BE49-F238E27FC236}">
                  <a16:creationId xmlns:a16="http://schemas.microsoft.com/office/drawing/2014/main" id="{13FAF40C-3FE4-4208-8ECA-6B25EBCE5204}"/>
                </a:ext>
              </a:extLst>
            </p:cNvPr>
            <p:cNvSpPr/>
            <p:nvPr/>
          </p:nvSpPr>
          <p:spPr>
            <a:xfrm>
              <a:off x="2927234" y="4085310"/>
              <a:ext cx="247650" cy="57150"/>
            </a:xfrm>
            <a:custGeom>
              <a:avLst/>
              <a:gdLst>
                <a:gd name="connsiteX0" fmla="*/ 28575 w 247650"/>
                <a:gd name="connsiteY0" fmla="*/ 0 h 57150"/>
                <a:gd name="connsiteX1" fmla="*/ 219075 w 247650"/>
                <a:gd name="connsiteY1" fmla="*/ 0 h 57150"/>
                <a:gd name="connsiteX2" fmla="*/ 247650 w 247650"/>
                <a:gd name="connsiteY2" fmla="*/ 28575 h 57150"/>
                <a:gd name="connsiteX3" fmla="*/ 219075 w 247650"/>
                <a:gd name="connsiteY3" fmla="*/ 57150 h 57150"/>
                <a:gd name="connsiteX4" fmla="*/ 28575 w 247650"/>
                <a:gd name="connsiteY4" fmla="*/ 57150 h 57150"/>
                <a:gd name="connsiteX5" fmla="*/ 0 w 247650"/>
                <a:gd name="connsiteY5" fmla="*/ 28575 h 57150"/>
                <a:gd name="connsiteX6" fmla="*/ 28575 w 247650"/>
                <a:gd name="connsiteY6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47650" h="57150">
                  <a:moveTo>
                    <a:pt x="28575" y="0"/>
                  </a:moveTo>
                  <a:lnTo>
                    <a:pt x="219075" y="0"/>
                  </a:lnTo>
                  <a:cubicBezTo>
                    <a:pt x="235268" y="0"/>
                    <a:pt x="247650" y="12383"/>
                    <a:pt x="247650" y="28575"/>
                  </a:cubicBezTo>
                  <a:cubicBezTo>
                    <a:pt x="247650" y="44767"/>
                    <a:pt x="235268" y="57150"/>
                    <a:pt x="219075" y="57150"/>
                  </a:cubicBezTo>
                  <a:lnTo>
                    <a:pt x="28575" y="57150"/>
                  </a:lnTo>
                  <a:cubicBezTo>
                    <a:pt x="12382" y="57150"/>
                    <a:pt x="0" y="44767"/>
                    <a:pt x="0" y="28575"/>
                  </a:cubicBezTo>
                  <a:cubicBezTo>
                    <a:pt x="0" y="12383"/>
                    <a:pt x="12382" y="0"/>
                    <a:pt x="28575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32" name="Freeform: Shape 32">
              <a:extLst>
                <a:ext uri="{FF2B5EF4-FFF2-40B4-BE49-F238E27FC236}">
                  <a16:creationId xmlns:a16="http://schemas.microsoft.com/office/drawing/2014/main" id="{0A42325D-BBB5-4C3B-8076-43F4B7107433}"/>
                </a:ext>
              </a:extLst>
            </p:cNvPr>
            <p:cNvSpPr/>
            <p:nvPr/>
          </p:nvSpPr>
          <p:spPr>
            <a:xfrm>
              <a:off x="2989146" y="4180560"/>
              <a:ext cx="123825" cy="57150"/>
            </a:xfrm>
            <a:custGeom>
              <a:avLst/>
              <a:gdLst>
                <a:gd name="connsiteX0" fmla="*/ 0 w 123825"/>
                <a:gd name="connsiteY0" fmla="*/ 0 h 57150"/>
                <a:gd name="connsiteX1" fmla="*/ 61913 w 123825"/>
                <a:gd name="connsiteY1" fmla="*/ 57150 h 57150"/>
                <a:gd name="connsiteX2" fmla="*/ 123825 w 123825"/>
                <a:gd name="connsiteY2" fmla="*/ 0 h 57150"/>
                <a:gd name="connsiteX3" fmla="*/ 0 w 123825"/>
                <a:gd name="connsiteY3" fmla="*/ 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3825" h="57150">
                  <a:moveTo>
                    <a:pt x="0" y="0"/>
                  </a:moveTo>
                  <a:cubicBezTo>
                    <a:pt x="2857" y="32385"/>
                    <a:pt x="29527" y="57150"/>
                    <a:pt x="61913" y="57150"/>
                  </a:cubicBezTo>
                  <a:cubicBezTo>
                    <a:pt x="94298" y="57150"/>
                    <a:pt x="120968" y="32385"/>
                    <a:pt x="12382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33" name="Freeform: Shape 33">
              <a:extLst>
                <a:ext uri="{FF2B5EF4-FFF2-40B4-BE49-F238E27FC236}">
                  <a16:creationId xmlns:a16="http://schemas.microsoft.com/office/drawing/2014/main" id="{2474EFAC-74CC-42B0-A4E2-9CA2F8007A68}"/>
                </a:ext>
              </a:extLst>
            </p:cNvPr>
            <p:cNvSpPr/>
            <p:nvPr/>
          </p:nvSpPr>
          <p:spPr>
            <a:xfrm>
              <a:off x="2803409" y="3437610"/>
              <a:ext cx="495300" cy="514350"/>
            </a:xfrm>
            <a:custGeom>
              <a:avLst/>
              <a:gdLst>
                <a:gd name="connsiteX0" fmla="*/ 247650 w 495300"/>
                <a:gd name="connsiteY0" fmla="*/ 0 h 514350"/>
                <a:gd name="connsiteX1" fmla="*/ 247650 w 495300"/>
                <a:gd name="connsiteY1" fmla="*/ 0 h 514350"/>
                <a:gd name="connsiteX2" fmla="*/ 247650 w 495300"/>
                <a:gd name="connsiteY2" fmla="*/ 0 h 514350"/>
                <a:gd name="connsiteX3" fmla="*/ 0 w 495300"/>
                <a:gd name="connsiteY3" fmla="*/ 244793 h 514350"/>
                <a:gd name="connsiteX4" fmla="*/ 0 w 495300"/>
                <a:gd name="connsiteY4" fmla="*/ 253365 h 514350"/>
                <a:gd name="connsiteX5" fmla="*/ 17145 w 495300"/>
                <a:gd name="connsiteY5" fmla="*/ 339090 h 514350"/>
                <a:gd name="connsiteX6" fmla="*/ 60007 w 495300"/>
                <a:gd name="connsiteY6" fmla="*/ 409575 h 514350"/>
                <a:gd name="connsiteX7" fmla="*/ 118110 w 495300"/>
                <a:gd name="connsiteY7" fmla="*/ 503873 h 514350"/>
                <a:gd name="connsiteX8" fmla="*/ 135255 w 495300"/>
                <a:gd name="connsiteY8" fmla="*/ 514350 h 514350"/>
                <a:gd name="connsiteX9" fmla="*/ 360045 w 495300"/>
                <a:gd name="connsiteY9" fmla="*/ 514350 h 514350"/>
                <a:gd name="connsiteX10" fmla="*/ 377190 w 495300"/>
                <a:gd name="connsiteY10" fmla="*/ 503873 h 514350"/>
                <a:gd name="connsiteX11" fmla="*/ 435292 w 495300"/>
                <a:gd name="connsiteY11" fmla="*/ 409575 h 514350"/>
                <a:gd name="connsiteX12" fmla="*/ 478155 w 495300"/>
                <a:gd name="connsiteY12" fmla="*/ 339090 h 514350"/>
                <a:gd name="connsiteX13" fmla="*/ 495300 w 495300"/>
                <a:gd name="connsiteY13" fmla="*/ 253365 h 514350"/>
                <a:gd name="connsiteX14" fmla="*/ 495300 w 495300"/>
                <a:gd name="connsiteY14" fmla="*/ 244793 h 514350"/>
                <a:gd name="connsiteX15" fmla="*/ 247650 w 495300"/>
                <a:gd name="connsiteY15" fmla="*/ 0 h 514350"/>
                <a:gd name="connsiteX16" fmla="*/ 438150 w 495300"/>
                <a:gd name="connsiteY16" fmla="*/ 252413 h 514350"/>
                <a:gd name="connsiteX17" fmla="*/ 424815 w 495300"/>
                <a:gd name="connsiteY17" fmla="*/ 319088 h 514350"/>
                <a:gd name="connsiteX18" fmla="*/ 392430 w 495300"/>
                <a:gd name="connsiteY18" fmla="*/ 371475 h 514350"/>
                <a:gd name="connsiteX19" fmla="*/ 337185 w 495300"/>
                <a:gd name="connsiteY19" fmla="*/ 457200 h 514350"/>
                <a:gd name="connsiteX20" fmla="*/ 247650 w 495300"/>
                <a:gd name="connsiteY20" fmla="*/ 457200 h 514350"/>
                <a:gd name="connsiteX21" fmla="*/ 159068 w 495300"/>
                <a:gd name="connsiteY21" fmla="*/ 457200 h 514350"/>
                <a:gd name="connsiteX22" fmla="*/ 103823 w 495300"/>
                <a:gd name="connsiteY22" fmla="*/ 371475 h 514350"/>
                <a:gd name="connsiteX23" fmla="*/ 71438 w 495300"/>
                <a:gd name="connsiteY23" fmla="*/ 319088 h 514350"/>
                <a:gd name="connsiteX24" fmla="*/ 58103 w 495300"/>
                <a:gd name="connsiteY24" fmla="*/ 252413 h 514350"/>
                <a:gd name="connsiteX25" fmla="*/ 58103 w 495300"/>
                <a:gd name="connsiteY25" fmla="*/ 244793 h 514350"/>
                <a:gd name="connsiteX26" fmla="*/ 248602 w 495300"/>
                <a:gd name="connsiteY26" fmla="*/ 56197 h 514350"/>
                <a:gd name="connsiteX27" fmla="*/ 248602 w 495300"/>
                <a:gd name="connsiteY27" fmla="*/ 56197 h 514350"/>
                <a:gd name="connsiteX28" fmla="*/ 248602 w 495300"/>
                <a:gd name="connsiteY28" fmla="*/ 56197 h 514350"/>
                <a:gd name="connsiteX29" fmla="*/ 248602 w 495300"/>
                <a:gd name="connsiteY29" fmla="*/ 56197 h 514350"/>
                <a:gd name="connsiteX30" fmla="*/ 248602 w 495300"/>
                <a:gd name="connsiteY30" fmla="*/ 56197 h 514350"/>
                <a:gd name="connsiteX31" fmla="*/ 248602 w 495300"/>
                <a:gd name="connsiteY31" fmla="*/ 56197 h 514350"/>
                <a:gd name="connsiteX32" fmla="*/ 248602 w 495300"/>
                <a:gd name="connsiteY32" fmla="*/ 56197 h 514350"/>
                <a:gd name="connsiteX33" fmla="*/ 439103 w 495300"/>
                <a:gd name="connsiteY33" fmla="*/ 244793 h 514350"/>
                <a:gd name="connsiteX34" fmla="*/ 439103 w 495300"/>
                <a:gd name="connsiteY34" fmla="*/ 252413 h 51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495300" h="514350">
                  <a:moveTo>
                    <a:pt x="247650" y="0"/>
                  </a:moveTo>
                  <a:cubicBezTo>
                    <a:pt x="247650" y="0"/>
                    <a:pt x="247650" y="0"/>
                    <a:pt x="247650" y="0"/>
                  </a:cubicBezTo>
                  <a:cubicBezTo>
                    <a:pt x="247650" y="0"/>
                    <a:pt x="247650" y="0"/>
                    <a:pt x="247650" y="0"/>
                  </a:cubicBezTo>
                  <a:cubicBezTo>
                    <a:pt x="112395" y="952"/>
                    <a:pt x="2857" y="109538"/>
                    <a:pt x="0" y="244793"/>
                  </a:cubicBezTo>
                  <a:lnTo>
                    <a:pt x="0" y="253365"/>
                  </a:lnTo>
                  <a:cubicBezTo>
                    <a:pt x="953" y="282893"/>
                    <a:pt x="6668" y="311468"/>
                    <a:pt x="17145" y="339090"/>
                  </a:cubicBezTo>
                  <a:cubicBezTo>
                    <a:pt x="27622" y="364808"/>
                    <a:pt x="41910" y="388620"/>
                    <a:pt x="60007" y="409575"/>
                  </a:cubicBezTo>
                  <a:cubicBezTo>
                    <a:pt x="82868" y="434340"/>
                    <a:pt x="107632" y="482918"/>
                    <a:pt x="118110" y="503873"/>
                  </a:cubicBezTo>
                  <a:cubicBezTo>
                    <a:pt x="120968" y="510540"/>
                    <a:pt x="127635" y="514350"/>
                    <a:pt x="135255" y="514350"/>
                  </a:cubicBezTo>
                  <a:lnTo>
                    <a:pt x="360045" y="514350"/>
                  </a:lnTo>
                  <a:cubicBezTo>
                    <a:pt x="367665" y="514350"/>
                    <a:pt x="374333" y="510540"/>
                    <a:pt x="377190" y="503873"/>
                  </a:cubicBezTo>
                  <a:cubicBezTo>
                    <a:pt x="387668" y="482918"/>
                    <a:pt x="412433" y="434340"/>
                    <a:pt x="435292" y="409575"/>
                  </a:cubicBezTo>
                  <a:cubicBezTo>
                    <a:pt x="453390" y="388620"/>
                    <a:pt x="468630" y="364808"/>
                    <a:pt x="478155" y="339090"/>
                  </a:cubicBezTo>
                  <a:cubicBezTo>
                    <a:pt x="488633" y="311468"/>
                    <a:pt x="494348" y="282893"/>
                    <a:pt x="495300" y="253365"/>
                  </a:cubicBezTo>
                  <a:lnTo>
                    <a:pt x="495300" y="244793"/>
                  </a:lnTo>
                  <a:cubicBezTo>
                    <a:pt x="492442" y="109538"/>
                    <a:pt x="382905" y="952"/>
                    <a:pt x="247650" y="0"/>
                  </a:cubicBezTo>
                  <a:close/>
                  <a:moveTo>
                    <a:pt x="438150" y="252413"/>
                  </a:moveTo>
                  <a:cubicBezTo>
                    <a:pt x="437198" y="275273"/>
                    <a:pt x="432435" y="298133"/>
                    <a:pt x="424815" y="319088"/>
                  </a:cubicBezTo>
                  <a:cubicBezTo>
                    <a:pt x="417195" y="338138"/>
                    <a:pt x="406717" y="356235"/>
                    <a:pt x="392430" y="371475"/>
                  </a:cubicBezTo>
                  <a:cubicBezTo>
                    <a:pt x="370523" y="398145"/>
                    <a:pt x="351473" y="426720"/>
                    <a:pt x="337185" y="457200"/>
                  </a:cubicBezTo>
                  <a:lnTo>
                    <a:pt x="247650" y="457200"/>
                  </a:lnTo>
                  <a:lnTo>
                    <a:pt x="159068" y="457200"/>
                  </a:lnTo>
                  <a:cubicBezTo>
                    <a:pt x="143827" y="426720"/>
                    <a:pt x="124777" y="398145"/>
                    <a:pt x="103823" y="371475"/>
                  </a:cubicBezTo>
                  <a:cubicBezTo>
                    <a:pt x="90488" y="356235"/>
                    <a:pt x="79057" y="338138"/>
                    <a:pt x="71438" y="319088"/>
                  </a:cubicBezTo>
                  <a:cubicBezTo>
                    <a:pt x="62865" y="298133"/>
                    <a:pt x="59055" y="275273"/>
                    <a:pt x="58103" y="252413"/>
                  </a:cubicBezTo>
                  <a:lnTo>
                    <a:pt x="58103" y="244793"/>
                  </a:lnTo>
                  <a:cubicBezTo>
                    <a:pt x="60007" y="140970"/>
                    <a:pt x="144780" y="57150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248602" y="56197"/>
                    <a:pt x="248602" y="56197"/>
                    <a:pt x="248602" y="56197"/>
                  </a:cubicBezTo>
                  <a:cubicBezTo>
                    <a:pt x="248602" y="56197"/>
                    <a:pt x="248602" y="56197"/>
                    <a:pt x="248602" y="56197"/>
                  </a:cubicBezTo>
                  <a:lnTo>
                    <a:pt x="248602" y="56197"/>
                  </a:lnTo>
                  <a:lnTo>
                    <a:pt x="248602" y="56197"/>
                  </a:lnTo>
                  <a:cubicBezTo>
                    <a:pt x="352425" y="57150"/>
                    <a:pt x="437198" y="140018"/>
                    <a:pt x="439103" y="244793"/>
                  </a:cubicBezTo>
                  <a:lnTo>
                    <a:pt x="439103" y="252413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</p:grpSp>
      <p:grpSp>
        <p:nvGrpSpPr>
          <p:cNvPr id="34" name="Graphic 11" descr="Bullseye">
            <a:extLst>
              <a:ext uri="{FF2B5EF4-FFF2-40B4-BE49-F238E27FC236}">
                <a16:creationId xmlns:a16="http://schemas.microsoft.com/office/drawing/2014/main" id="{AEFB1A8D-F673-4E96-BBEE-74AEC390634C}"/>
              </a:ext>
            </a:extLst>
          </p:cNvPr>
          <p:cNvGrpSpPr/>
          <p:nvPr/>
        </p:nvGrpSpPr>
        <p:grpSpPr>
          <a:xfrm>
            <a:off x="3580705" y="2751312"/>
            <a:ext cx="914400" cy="914400"/>
            <a:chOff x="4116164" y="2495939"/>
            <a:chExt cx="914400" cy="914400"/>
          </a:xfrm>
        </p:grpSpPr>
        <p:sp>
          <p:nvSpPr>
            <p:cNvPr id="35" name="Freeform: Shape 35">
              <a:extLst>
                <a:ext uri="{FF2B5EF4-FFF2-40B4-BE49-F238E27FC236}">
                  <a16:creationId xmlns:a16="http://schemas.microsoft.com/office/drawing/2014/main" id="{99376693-28EF-47CD-B365-12A3EAEFBC72}"/>
                </a:ext>
              </a:extLst>
            </p:cNvPr>
            <p:cNvSpPr/>
            <p:nvPr/>
          </p:nvSpPr>
          <p:spPr>
            <a:xfrm>
              <a:off x="4462874" y="2576901"/>
              <a:ext cx="486727" cy="485775"/>
            </a:xfrm>
            <a:custGeom>
              <a:avLst/>
              <a:gdLst>
                <a:gd name="connsiteX0" fmla="*/ 401003 w 486727"/>
                <a:gd name="connsiteY0" fmla="*/ 85725 h 485775"/>
                <a:gd name="connsiteX1" fmla="*/ 391478 w 486727"/>
                <a:gd name="connsiteY1" fmla="*/ 0 h 485775"/>
                <a:gd name="connsiteX2" fmla="*/ 286703 w 486727"/>
                <a:gd name="connsiteY2" fmla="*/ 104775 h 485775"/>
                <a:gd name="connsiteX3" fmla="*/ 292417 w 486727"/>
                <a:gd name="connsiteY3" fmla="*/ 154305 h 485775"/>
                <a:gd name="connsiteX4" fmla="*/ 140017 w 486727"/>
                <a:gd name="connsiteY4" fmla="*/ 306705 h 485775"/>
                <a:gd name="connsiteX5" fmla="*/ 95250 w 486727"/>
                <a:gd name="connsiteY5" fmla="*/ 295275 h 485775"/>
                <a:gd name="connsiteX6" fmla="*/ 0 w 486727"/>
                <a:gd name="connsiteY6" fmla="*/ 390525 h 485775"/>
                <a:gd name="connsiteX7" fmla="*/ 95250 w 486727"/>
                <a:gd name="connsiteY7" fmla="*/ 485775 h 485775"/>
                <a:gd name="connsiteX8" fmla="*/ 190500 w 486727"/>
                <a:gd name="connsiteY8" fmla="*/ 390525 h 485775"/>
                <a:gd name="connsiteX9" fmla="*/ 180022 w 486727"/>
                <a:gd name="connsiteY9" fmla="*/ 346710 h 485775"/>
                <a:gd name="connsiteX10" fmla="*/ 332423 w 486727"/>
                <a:gd name="connsiteY10" fmla="*/ 194310 h 485775"/>
                <a:gd name="connsiteX11" fmla="*/ 381953 w 486727"/>
                <a:gd name="connsiteY11" fmla="*/ 200025 h 485775"/>
                <a:gd name="connsiteX12" fmla="*/ 486728 w 486727"/>
                <a:gd name="connsiteY12" fmla="*/ 95250 h 485775"/>
                <a:gd name="connsiteX13" fmla="*/ 401003 w 486727"/>
                <a:gd name="connsiteY13" fmla="*/ 85725 h 485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86727" h="485775">
                  <a:moveTo>
                    <a:pt x="401003" y="85725"/>
                  </a:moveTo>
                  <a:lnTo>
                    <a:pt x="391478" y="0"/>
                  </a:lnTo>
                  <a:lnTo>
                    <a:pt x="286703" y="104775"/>
                  </a:lnTo>
                  <a:lnTo>
                    <a:pt x="292417" y="154305"/>
                  </a:lnTo>
                  <a:lnTo>
                    <a:pt x="140017" y="306705"/>
                  </a:lnTo>
                  <a:cubicBezTo>
                    <a:pt x="126682" y="300038"/>
                    <a:pt x="111442" y="295275"/>
                    <a:pt x="95250" y="295275"/>
                  </a:cubicBezTo>
                  <a:cubicBezTo>
                    <a:pt x="42863" y="295275"/>
                    <a:pt x="0" y="338138"/>
                    <a:pt x="0" y="390525"/>
                  </a:cubicBezTo>
                  <a:cubicBezTo>
                    <a:pt x="0" y="442913"/>
                    <a:pt x="42863" y="485775"/>
                    <a:pt x="95250" y="485775"/>
                  </a:cubicBezTo>
                  <a:cubicBezTo>
                    <a:pt x="147638" y="485775"/>
                    <a:pt x="190500" y="442913"/>
                    <a:pt x="190500" y="390525"/>
                  </a:cubicBezTo>
                  <a:cubicBezTo>
                    <a:pt x="190500" y="374333"/>
                    <a:pt x="186690" y="360045"/>
                    <a:pt x="180022" y="346710"/>
                  </a:cubicBezTo>
                  <a:lnTo>
                    <a:pt x="332423" y="194310"/>
                  </a:lnTo>
                  <a:lnTo>
                    <a:pt x="381953" y="200025"/>
                  </a:lnTo>
                  <a:lnTo>
                    <a:pt x="486728" y="95250"/>
                  </a:lnTo>
                  <a:lnTo>
                    <a:pt x="401003" y="8572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36" name="Freeform: Shape 36">
              <a:extLst>
                <a:ext uri="{FF2B5EF4-FFF2-40B4-BE49-F238E27FC236}">
                  <a16:creationId xmlns:a16="http://schemas.microsoft.com/office/drawing/2014/main" id="{C7FC9743-7822-40EF-8FC8-5E1CA4C757B6}"/>
                </a:ext>
              </a:extLst>
            </p:cNvPr>
            <p:cNvSpPr/>
            <p:nvPr/>
          </p:nvSpPr>
          <p:spPr>
            <a:xfrm>
              <a:off x="4197126" y="2605476"/>
              <a:ext cx="723900" cy="723900"/>
            </a:xfrm>
            <a:custGeom>
              <a:avLst/>
              <a:gdLst>
                <a:gd name="connsiteX0" fmla="*/ 674370 w 723900"/>
                <a:gd name="connsiteY0" fmla="*/ 198120 h 723900"/>
                <a:gd name="connsiteX1" fmla="*/ 661988 w 723900"/>
                <a:gd name="connsiteY1" fmla="*/ 211455 h 723900"/>
                <a:gd name="connsiteX2" fmla="*/ 643890 w 723900"/>
                <a:gd name="connsiteY2" fmla="*/ 209550 h 723900"/>
                <a:gd name="connsiteX3" fmla="*/ 623888 w 723900"/>
                <a:gd name="connsiteY3" fmla="*/ 206693 h 723900"/>
                <a:gd name="connsiteX4" fmla="*/ 666750 w 723900"/>
                <a:gd name="connsiteY4" fmla="*/ 361950 h 723900"/>
                <a:gd name="connsiteX5" fmla="*/ 361950 w 723900"/>
                <a:gd name="connsiteY5" fmla="*/ 666750 h 723900"/>
                <a:gd name="connsiteX6" fmla="*/ 57150 w 723900"/>
                <a:gd name="connsiteY6" fmla="*/ 361950 h 723900"/>
                <a:gd name="connsiteX7" fmla="*/ 361950 w 723900"/>
                <a:gd name="connsiteY7" fmla="*/ 57150 h 723900"/>
                <a:gd name="connsiteX8" fmla="*/ 517208 w 723900"/>
                <a:gd name="connsiteY8" fmla="*/ 100013 h 723900"/>
                <a:gd name="connsiteX9" fmla="*/ 515303 w 723900"/>
                <a:gd name="connsiteY9" fmla="*/ 80963 h 723900"/>
                <a:gd name="connsiteX10" fmla="*/ 512445 w 723900"/>
                <a:gd name="connsiteY10" fmla="*/ 61913 h 723900"/>
                <a:gd name="connsiteX11" fmla="*/ 525780 w 723900"/>
                <a:gd name="connsiteY11" fmla="*/ 48578 h 723900"/>
                <a:gd name="connsiteX12" fmla="*/ 532448 w 723900"/>
                <a:gd name="connsiteY12" fmla="*/ 41910 h 723900"/>
                <a:gd name="connsiteX13" fmla="*/ 361950 w 723900"/>
                <a:gd name="connsiteY13" fmla="*/ 0 h 723900"/>
                <a:gd name="connsiteX14" fmla="*/ 0 w 723900"/>
                <a:gd name="connsiteY14" fmla="*/ 361950 h 723900"/>
                <a:gd name="connsiteX15" fmla="*/ 361950 w 723900"/>
                <a:gd name="connsiteY15" fmla="*/ 723900 h 723900"/>
                <a:gd name="connsiteX16" fmla="*/ 723900 w 723900"/>
                <a:gd name="connsiteY16" fmla="*/ 361950 h 723900"/>
                <a:gd name="connsiteX17" fmla="*/ 681038 w 723900"/>
                <a:gd name="connsiteY17" fmla="*/ 192405 h 723900"/>
                <a:gd name="connsiteX18" fmla="*/ 674370 w 723900"/>
                <a:gd name="connsiteY18" fmla="*/ 198120 h 723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23900" h="723900">
                  <a:moveTo>
                    <a:pt x="674370" y="198120"/>
                  </a:moveTo>
                  <a:lnTo>
                    <a:pt x="661988" y="211455"/>
                  </a:lnTo>
                  <a:lnTo>
                    <a:pt x="643890" y="209550"/>
                  </a:lnTo>
                  <a:lnTo>
                    <a:pt x="623888" y="206693"/>
                  </a:lnTo>
                  <a:cubicBezTo>
                    <a:pt x="650558" y="252413"/>
                    <a:pt x="666750" y="304800"/>
                    <a:pt x="666750" y="361950"/>
                  </a:cubicBezTo>
                  <a:cubicBezTo>
                    <a:pt x="666750" y="529590"/>
                    <a:pt x="529590" y="666750"/>
                    <a:pt x="361950" y="666750"/>
                  </a:cubicBezTo>
                  <a:cubicBezTo>
                    <a:pt x="194310" y="666750"/>
                    <a:pt x="57150" y="529590"/>
                    <a:pt x="57150" y="361950"/>
                  </a:cubicBezTo>
                  <a:cubicBezTo>
                    <a:pt x="57150" y="194310"/>
                    <a:pt x="194310" y="57150"/>
                    <a:pt x="361950" y="57150"/>
                  </a:cubicBezTo>
                  <a:cubicBezTo>
                    <a:pt x="418148" y="57150"/>
                    <a:pt x="471488" y="72390"/>
                    <a:pt x="517208" y="100013"/>
                  </a:cubicBezTo>
                  <a:lnTo>
                    <a:pt x="515303" y="80963"/>
                  </a:lnTo>
                  <a:lnTo>
                    <a:pt x="512445" y="61913"/>
                  </a:lnTo>
                  <a:lnTo>
                    <a:pt x="525780" y="48578"/>
                  </a:lnTo>
                  <a:lnTo>
                    <a:pt x="532448" y="41910"/>
                  </a:lnTo>
                  <a:cubicBezTo>
                    <a:pt x="481013" y="15240"/>
                    <a:pt x="423863" y="0"/>
                    <a:pt x="361950" y="0"/>
                  </a:cubicBezTo>
                  <a:cubicBezTo>
                    <a:pt x="161925" y="0"/>
                    <a:pt x="0" y="161925"/>
                    <a:pt x="0" y="361950"/>
                  </a:cubicBezTo>
                  <a:cubicBezTo>
                    <a:pt x="0" y="561975"/>
                    <a:pt x="161925" y="723900"/>
                    <a:pt x="361950" y="723900"/>
                  </a:cubicBezTo>
                  <a:cubicBezTo>
                    <a:pt x="561975" y="723900"/>
                    <a:pt x="723900" y="561975"/>
                    <a:pt x="723900" y="361950"/>
                  </a:cubicBezTo>
                  <a:cubicBezTo>
                    <a:pt x="723900" y="300038"/>
                    <a:pt x="708660" y="242888"/>
                    <a:pt x="681038" y="192405"/>
                  </a:cubicBezTo>
                  <a:lnTo>
                    <a:pt x="674370" y="19812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37" name="Freeform: Shape 37">
              <a:extLst>
                <a:ext uri="{FF2B5EF4-FFF2-40B4-BE49-F238E27FC236}">
                  <a16:creationId xmlns:a16="http://schemas.microsoft.com/office/drawing/2014/main" id="{CDF5AD70-DD91-4398-9083-441C6A0B1635}"/>
                </a:ext>
              </a:extLst>
            </p:cNvPr>
            <p:cNvSpPr/>
            <p:nvPr/>
          </p:nvSpPr>
          <p:spPr>
            <a:xfrm>
              <a:off x="4330476" y="2738826"/>
              <a:ext cx="457200" cy="457200"/>
            </a:xfrm>
            <a:custGeom>
              <a:avLst/>
              <a:gdLst>
                <a:gd name="connsiteX0" fmla="*/ 387668 w 457200"/>
                <a:gd name="connsiteY0" fmla="*/ 163830 h 457200"/>
                <a:gd name="connsiteX1" fmla="*/ 400050 w 457200"/>
                <a:gd name="connsiteY1" fmla="*/ 228600 h 457200"/>
                <a:gd name="connsiteX2" fmla="*/ 228600 w 457200"/>
                <a:gd name="connsiteY2" fmla="*/ 400050 h 457200"/>
                <a:gd name="connsiteX3" fmla="*/ 57150 w 457200"/>
                <a:gd name="connsiteY3" fmla="*/ 228600 h 457200"/>
                <a:gd name="connsiteX4" fmla="*/ 228600 w 457200"/>
                <a:gd name="connsiteY4" fmla="*/ 57150 h 457200"/>
                <a:gd name="connsiteX5" fmla="*/ 293370 w 457200"/>
                <a:gd name="connsiteY5" fmla="*/ 69532 h 457200"/>
                <a:gd name="connsiteX6" fmla="*/ 336233 w 457200"/>
                <a:gd name="connsiteY6" fmla="*/ 26670 h 457200"/>
                <a:gd name="connsiteX7" fmla="*/ 228600 w 457200"/>
                <a:gd name="connsiteY7" fmla="*/ 0 h 457200"/>
                <a:gd name="connsiteX8" fmla="*/ 0 w 457200"/>
                <a:gd name="connsiteY8" fmla="*/ 228600 h 457200"/>
                <a:gd name="connsiteX9" fmla="*/ 228600 w 457200"/>
                <a:gd name="connsiteY9" fmla="*/ 457200 h 457200"/>
                <a:gd name="connsiteX10" fmla="*/ 457200 w 457200"/>
                <a:gd name="connsiteY10" fmla="*/ 228600 h 457200"/>
                <a:gd name="connsiteX11" fmla="*/ 430530 w 457200"/>
                <a:gd name="connsiteY11" fmla="*/ 120968 h 457200"/>
                <a:gd name="connsiteX12" fmla="*/ 387668 w 457200"/>
                <a:gd name="connsiteY12" fmla="*/ 163830 h 457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57200" h="457200">
                  <a:moveTo>
                    <a:pt x="387668" y="163830"/>
                  </a:moveTo>
                  <a:cubicBezTo>
                    <a:pt x="396240" y="183833"/>
                    <a:pt x="400050" y="205740"/>
                    <a:pt x="400050" y="228600"/>
                  </a:cubicBezTo>
                  <a:cubicBezTo>
                    <a:pt x="400050" y="322898"/>
                    <a:pt x="322898" y="400050"/>
                    <a:pt x="228600" y="400050"/>
                  </a:cubicBezTo>
                  <a:cubicBezTo>
                    <a:pt x="134302" y="400050"/>
                    <a:pt x="57150" y="322898"/>
                    <a:pt x="57150" y="228600"/>
                  </a:cubicBezTo>
                  <a:cubicBezTo>
                    <a:pt x="57150" y="134302"/>
                    <a:pt x="134302" y="57150"/>
                    <a:pt x="228600" y="57150"/>
                  </a:cubicBezTo>
                  <a:cubicBezTo>
                    <a:pt x="251460" y="57150"/>
                    <a:pt x="273368" y="61913"/>
                    <a:pt x="293370" y="69532"/>
                  </a:cubicBezTo>
                  <a:lnTo>
                    <a:pt x="336233" y="26670"/>
                  </a:lnTo>
                  <a:cubicBezTo>
                    <a:pt x="303848" y="9525"/>
                    <a:pt x="267653" y="0"/>
                    <a:pt x="228600" y="0"/>
                  </a:cubicBezTo>
                  <a:cubicBezTo>
                    <a:pt x="102870" y="0"/>
                    <a:pt x="0" y="102870"/>
                    <a:pt x="0" y="228600"/>
                  </a:cubicBezTo>
                  <a:cubicBezTo>
                    <a:pt x="0" y="354330"/>
                    <a:pt x="102870" y="457200"/>
                    <a:pt x="228600" y="457200"/>
                  </a:cubicBezTo>
                  <a:cubicBezTo>
                    <a:pt x="354330" y="457200"/>
                    <a:pt x="457200" y="354330"/>
                    <a:pt x="457200" y="228600"/>
                  </a:cubicBezTo>
                  <a:cubicBezTo>
                    <a:pt x="457200" y="189548"/>
                    <a:pt x="447675" y="153352"/>
                    <a:pt x="430530" y="120968"/>
                  </a:cubicBezTo>
                  <a:lnTo>
                    <a:pt x="387668" y="163830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</p:grpSp>
      <p:grpSp>
        <p:nvGrpSpPr>
          <p:cNvPr id="38" name="Graphic 9" descr="Head with gears">
            <a:extLst>
              <a:ext uri="{FF2B5EF4-FFF2-40B4-BE49-F238E27FC236}">
                <a16:creationId xmlns:a16="http://schemas.microsoft.com/office/drawing/2014/main" id="{6BAAFAF3-5772-4231-9D1F-61DC6030F249}"/>
              </a:ext>
            </a:extLst>
          </p:cNvPr>
          <p:cNvGrpSpPr/>
          <p:nvPr/>
        </p:nvGrpSpPr>
        <p:grpSpPr>
          <a:xfrm>
            <a:off x="5103010" y="3705124"/>
            <a:ext cx="914400" cy="914400"/>
            <a:chOff x="5638469" y="3449751"/>
            <a:chExt cx="914400" cy="914400"/>
          </a:xfrm>
        </p:grpSpPr>
        <p:sp>
          <p:nvSpPr>
            <p:cNvPr id="39" name="Freeform: Shape 39">
              <a:extLst>
                <a:ext uri="{FF2B5EF4-FFF2-40B4-BE49-F238E27FC236}">
                  <a16:creationId xmlns:a16="http://schemas.microsoft.com/office/drawing/2014/main" id="{AB72009B-2EBA-4D67-91A6-BA8CEAE9F1D4}"/>
                </a:ext>
              </a:extLst>
            </p:cNvPr>
            <p:cNvSpPr/>
            <p:nvPr/>
          </p:nvSpPr>
          <p:spPr>
            <a:xfrm>
              <a:off x="6047091" y="3637393"/>
              <a:ext cx="80009" cy="80009"/>
            </a:xfrm>
            <a:custGeom>
              <a:avLst/>
              <a:gdLst>
                <a:gd name="connsiteX0" fmla="*/ 40005 w 80009"/>
                <a:gd name="connsiteY0" fmla="*/ 0 h 80009"/>
                <a:gd name="connsiteX1" fmla="*/ 0 w 80009"/>
                <a:gd name="connsiteY1" fmla="*/ 40005 h 80009"/>
                <a:gd name="connsiteX2" fmla="*/ 40005 w 80009"/>
                <a:gd name="connsiteY2" fmla="*/ 80010 h 80009"/>
                <a:gd name="connsiteX3" fmla="*/ 80010 w 80009"/>
                <a:gd name="connsiteY3" fmla="*/ 40005 h 80009"/>
                <a:gd name="connsiteX4" fmla="*/ 40005 w 80009"/>
                <a:gd name="connsiteY4" fmla="*/ 0 h 80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09" h="80009">
                  <a:moveTo>
                    <a:pt x="40005" y="0"/>
                  </a:moveTo>
                  <a:cubicBezTo>
                    <a:pt x="18097" y="0"/>
                    <a:pt x="0" y="18097"/>
                    <a:pt x="0" y="40005"/>
                  </a:cubicBezTo>
                  <a:cubicBezTo>
                    <a:pt x="0" y="61913"/>
                    <a:pt x="18097" y="80010"/>
                    <a:pt x="40005" y="80010"/>
                  </a:cubicBezTo>
                  <a:cubicBezTo>
                    <a:pt x="61913" y="80010"/>
                    <a:pt x="80010" y="61913"/>
                    <a:pt x="80010" y="40005"/>
                  </a:cubicBezTo>
                  <a:cubicBezTo>
                    <a:pt x="80010" y="18097"/>
                    <a:pt x="61913" y="0"/>
                    <a:pt x="40005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40" name="Freeform: Shape 40">
              <a:extLst>
                <a:ext uri="{FF2B5EF4-FFF2-40B4-BE49-F238E27FC236}">
                  <a16:creationId xmlns:a16="http://schemas.microsoft.com/office/drawing/2014/main" id="{65A331B2-A000-4AEC-A9B4-12E6D090D776}"/>
                </a:ext>
              </a:extLst>
            </p:cNvPr>
            <p:cNvSpPr/>
            <p:nvPr/>
          </p:nvSpPr>
          <p:spPr>
            <a:xfrm>
              <a:off x="5927076" y="3830751"/>
              <a:ext cx="80010" cy="80010"/>
            </a:xfrm>
            <a:custGeom>
              <a:avLst/>
              <a:gdLst>
                <a:gd name="connsiteX0" fmla="*/ 80010 w 80010"/>
                <a:gd name="connsiteY0" fmla="*/ 40005 h 80010"/>
                <a:gd name="connsiteX1" fmla="*/ 40005 w 80010"/>
                <a:gd name="connsiteY1" fmla="*/ 80010 h 80010"/>
                <a:gd name="connsiteX2" fmla="*/ 0 w 80010"/>
                <a:gd name="connsiteY2" fmla="*/ 40005 h 80010"/>
                <a:gd name="connsiteX3" fmla="*/ 40005 w 80010"/>
                <a:gd name="connsiteY3" fmla="*/ 0 h 80010"/>
                <a:gd name="connsiteX4" fmla="*/ 80010 w 80010"/>
                <a:gd name="connsiteY4" fmla="*/ 40005 h 800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10" h="80010">
                  <a:moveTo>
                    <a:pt x="80010" y="40005"/>
                  </a:moveTo>
                  <a:cubicBezTo>
                    <a:pt x="80010" y="62099"/>
                    <a:pt x="62099" y="80010"/>
                    <a:pt x="40005" y="80010"/>
                  </a:cubicBezTo>
                  <a:cubicBezTo>
                    <a:pt x="17911" y="80010"/>
                    <a:pt x="0" y="62099"/>
                    <a:pt x="0" y="40005"/>
                  </a:cubicBezTo>
                  <a:cubicBezTo>
                    <a:pt x="0" y="17911"/>
                    <a:pt x="17911" y="0"/>
                    <a:pt x="40005" y="0"/>
                  </a:cubicBezTo>
                  <a:cubicBezTo>
                    <a:pt x="62099" y="0"/>
                    <a:pt x="80010" y="17911"/>
                    <a:pt x="80010" y="40005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41" name="Freeform: Shape 41">
              <a:extLst>
                <a:ext uri="{FF2B5EF4-FFF2-40B4-BE49-F238E27FC236}">
                  <a16:creationId xmlns:a16="http://schemas.microsoft.com/office/drawing/2014/main" id="{CF9CEC81-33ED-4E95-9B21-0F3B0640B163}"/>
                </a:ext>
              </a:extLst>
            </p:cNvPr>
            <p:cNvSpPr/>
            <p:nvPr/>
          </p:nvSpPr>
          <p:spPr>
            <a:xfrm>
              <a:off x="5771627" y="3503090"/>
              <a:ext cx="647985" cy="768667"/>
            </a:xfrm>
            <a:custGeom>
              <a:avLst/>
              <a:gdLst>
                <a:gd name="connsiteX0" fmla="*/ 428816 w 647985"/>
                <a:gd name="connsiteY0" fmla="*/ 187643 h 768667"/>
                <a:gd name="connsiteX1" fmla="*/ 405004 w 647985"/>
                <a:gd name="connsiteY1" fmla="*/ 199073 h 768667"/>
                <a:gd name="connsiteX2" fmla="*/ 395479 w 647985"/>
                <a:gd name="connsiteY2" fmla="*/ 220028 h 768667"/>
                <a:gd name="connsiteX3" fmla="*/ 404051 w 647985"/>
                <a:gd name="connsiteY3" fmla="*/ 244793 h 768667"/>
                <a:gd name="connsiteX4" fmla="*/ 385001 w 647985"/>
                <a:gd name="connsiteY4" fmla="*/ 263843 h 768667"/>
                <a:gd name="connsiteX5" fmla="*/ 360236 w 647985"/>
                <a:gd name="connsiteY5" fmla="*/ 255270 h 768667"/>
                <a:gd name="connsiteX6" fmla="*/ 339281 w 647985"/>
                <a:gd name="connsiteY6" fmla="*/ 263843 h 768667"/>
                <a:gd name="connsiteX7" fmla="*/ 327851 w 647985"/>
                <a:gd name="connsiteY7" fmla="*/ 286703 h 768667"/>
                <a:gd name="connsiteX8" fmla="*/ 301181 w 647985"/>
                <a:gd name="connsiteY8" fmla="*/ 286703 h 768667"/>
                <a:gd name="connsiteX9" fmla="*/ 289751 w 647985"/>
                <a:gd name="connsiteY9" fmla="*/ 262890 h 768667"/>
                <a:gd name="connsiteX10" fmla="*/ 268796 w 647985"/>
                <a:gd name="connsiteY10" fmla="*/ 254318 h 768667"/>
                <a:gd name="connsiteX11" fmla="*/ 244031 w 647985"/>
                <a:gd name="connsiteY11" fmla="*/ 262890 h 768667"/>
                <a:gd name="connsiteX12" fmla="*/ 224981 w 647985"/>
                <a:gd name="connsiteY12" fmla="*/ 243840 h 768667"/>
                <a:gd name="connsiteX13" fmla="*/ 233554 w 647985"/>
                <a:gd name="connsiteY13" fmla="*/ 219075 h 768667"/>
                <a:gd name="connsiteX14" fmla="*/ 224981 w 647985"/>
                <a:gd name="connsiteY14" fmla="*/ 198120 h 768667"/>
                <a:gd name="connsiteX15" fmla="*/ 201169 w 647985"/>
                <a:gd name="connsiteY15" fmla="*/ 186690 h 768667"/>
                <a:gd name="connsiteX16" fmla="*/ 201169 w 647985"/>
                <a:gd name="connsiteY16" fmla="*/ 160020 h 768667"/>
                <a:gd name="connsiteX17" fmla="*/ 224981 w 647985"/>
                <a:gd name="connsiteY17" fmla="*/ 148590 h 768667"/>
                <a:gd name="connsiteX18" fmla="*/ 233554 w 647985"/>
                <a:gd name="connsiteY18" fmla="*/ 127635 h 768667"/>
                <a:gd name="connsiteX19" fmla="*/ 225934 w 647985"/>
                <a:gd name="connsiteY19" fmla="*/ 102870 h 768667"/>
                <a:gd name="connsiteX20" fmla="*/ 244984 w 647985"/>
                <a:gd name="connsiteY20" fmla="*/ 83820 h 768667"/>
                <a:gd name="connsiteX21" fmla="*/ 269749 w 647985"/>
                <a:gd name="connsiteY21" fmla="*/ 92393 h 768667"/>
                <a:gd name="connsiteX22" fmla="*/ 290704 w 647985"/>
                <a:gd name="connsiteY22" fmla="*/ 83820 h 768667"/>
                <a:gd name="connsiteX23" fmla="*/ 302134 w 647985"/>
                <a:gd name="connsiteY23" fmla="*/ 60007 h 768667"/>
                <a:gd name="connsiteX24" fmla="*/ 328804 w 647985"/>
                <a:gd name="connsiteY24" fmla="*/ 60007 h 768667"/>
                <a:gd name="connsiteX25" fmla="*/ 340234 w 647985"/>
                <a:gd name="connsiteY25" fmla="*/ 82868 h 768667"/>
                <a:gd name="connsiteX26" fmla="*/ 361189 w 647985"/>
                <a:gd name="connsiteY26" fmla="*/ 91440 h 768667"/>
                <a:gd name="connsiteX27" fmla="*/ 385954 w 647985"/>
                <a:gd name="connsiteY27" fmla="*/ 82868 h 768667"/>
                <a:gd name="connsiteX28" fmla="*/ 405004 w 647985"/>
                <a:gd name="connsiteY28" fmla="*/ 101917 h 768667"/>
                <a:gd name="connsiteX29" fmla="*/ 396431 w 647985"/>
                <a:gd name="connsiteY29" fmla="*/ 126683 h 768667"/>
                <a:gd name="connsiteX30" fmla="*/ 405004 w 647985"/>
                <a:gd name="connsiteY30" fmla="*/ 147638 h 768667"/>
                <a:gd name="connsiteX31" fmla="*/ 428816 w 647985"/>
                <a:gd name="connsiteY31" fmla="*/ 159068 h 768667"/>
                <a:gd name="connsiteX32" fmla="*/ 428816 w 647985"/>
                <a:gd name="connsiteY32" fmla="*/ 187643 h 768667"/>
                <a:gd name="connsiteX33" fmla="*/ 308801 w 647985"/>
                <a:gd name="connsiteY33" fmla="*/ 381000 h 768667"/>
                <a:gd name="connsiteX34" fmla="*/ 284989 w 647985"/>
                <a:gd name="connsiteY34" fmla="*/ 392430 h 768667"/>
                <a:gd name="connsiteX35" fmla="*/ 276416 w 647985"/>
                <a:gd name="connsiteY35" fmla="*/ 413385 h 768667"/>
                <a:gd name="connsiteX36" fmla="*/ 284036 w 647985"/>
                <a:gd name="connsiteY36" fmla="*/ 438150 h 768667"/>
                <a:gd name="connsiteX37" fmla="*/ 264986 w 647985"/>
                <a:gd name="connsiteY37" fmla="*/ 457200 h 768667"/>
                <a:gd name="connsiteX38" fmla="*/ 240221 w 647985"/>
                <a:gd name="connsiteY38" fmla="*/ 448628 h 768667"/>
                <a:gd name="connsiteX39" fmla="*/ 219266 w 647985"/>
                <a:gd name="connsiteY39" fmla="*/ 457200 h 768667"/>
                <a:gd name="connsiteX40" fmla="*/ 208789 w 647985"/>
                <a:gd name="connsiteY40" fmla="*/ 480060 h 768667"/>
                <a:gd name="connsiteX41" fmla="*/ 182119 w 647985"/>
                <a:gd name="connsiteY41" fmla="*/ 480060 h 768667"/>
                <a:gd name="connsiteX42" fmla="*/ 170689 w 647985"/>
                <a:gd name="connsiteY42" fmla="*/ 456248 h 768667"/>
                <a:gd name="connsiteX43" fmla="*/ 149734 w 647985"/>
                <a:gd name="connsiteY43" fmla="*/ 447675 h 768667"/>
                <a:gd name="connsiteX44" fmla="*/ 124969 w 647985"/>
                <a:gd name="connsiteY44" fmla="*/ 455295 h 768667"/>
                <a:gd name="connsiteX45" fmla="*/ 105919 w 647985"/>
                <a:gd name="connsiteY45" fmla="*/ 436245 h 768667"/>
                <a:gd name="connsiteX46" fmla="*/ 114491 w 647985"/>
                <a:gd name="connsiteY46" fmla="*/ 411480 h 768667"/>
                <a:gd name="connsiteX47" fmla="*/ 105919 w 647985"/>
                <a:gd name="connsiteY47" fmla="*/ 390525 h 768667"/>
                <a:gd name="connsiteX48" fmla="*/ 82106 w 647985"/>
                <a:gd name="connsiteY48" fmla="*/ 379095 h 768667"/>
                <a:gd name="connsiteX49" fmla="*/ 82106 w 647985"/>
                <a:gd name="connsiteY49" fmla="*/ 352425 h 768667"/>
                <a:gd name="connsiteX50" fmla="*/ 105919 w 647985"/>
                <a:gd name="connsiteY50" fmla="*/ 340995 h 768667"/>
                <a:gd name="connsiteX51" fmla="*/ 114491 w 647985"/>
                <a:gd name="connsiteY51" fmla="*/ 320040 h 768667"/>
                <a:gd name="connsiteX52" fmla="*/ 105919 w 647985"/>
                <a:gd name="connsiteY52" fmla="*/ 295275 h 768667"/>
                <a:gd name="connsiteX53" fmla="*/ 124969 w 647985"/>
                <a:gd name="connsiteY53" fmla="*/ 276225 h 768667"/>
                <a:gd name="connsiteX54" fmla="*/ 149734 w 647985"/>
                <a:gd name="connsiteY54" fmla="*/ 284798 h 768667"/>
                <a:gd name="connsiteX55" fmla="*/ 170689 w 647985"/>
                <a:gd name="connsiteY55" fmla="*/ 276225 h 768667"/>
                <a:gd name="connsiteX56" fmla="*/ 182119 w 647985"/>
                <a:gd name="connsiteY56" fmla="*/ 252412 h 768667"/>
                <a:gd name="connsiteX57" fmla="*/ 209741 w 647985"/>
                <a:gd name="connsiteY57" fmla="*/ 252412 h 768667"/>
                <a:gd name="connsiteX58" fmla="*/ 221171 w 647985"/>
                <a:gd name="connsiteY58" fmla="*/ 276225 h 768667"/>
                <a:gd name="connsiteX59" fmla="*/ 242126 w 647985"/>
                <a:gd name="connsiteY59" fmla="*/ 284798 h 768667"/>
                <a:gd name="connsiteX60" fmla="*/ 266891 w 647985"/>
                <a:gd name="connsiteY60" fmla="*/ 276225 h 768667"/>
                <a:gd name="connsiteX61" fmla="*/ 285941 w 647985"/>
                <a:gd name="connsiteY61" fmla="*/ 295275 h 768667"/>
                <a:gd name="connsiteX62" fmla="*/ 277369 w 647985"/>
                <a:gd name="connsiteY62" fmla="*/ 320040 h 768667"/>
                <a:gd name="connsiteX63" fmla="*/ 285941 w 647985"/>
                <a:gd name="connsiteY63" fmla="*/ 340995 h 768667"/>
                <a:gd name="connsiteX64" fmla="*/ 309754 w 647985"/>
                <a:gd name="connsiteY64" fmla="*/ 352425 h 768667"/>
                <a:gd name="connsiteX65" fmla="*/ 308801 w 647985"/>
                <a:gd name="connsiteY65" fmla="*/ 381000 h 768667"/>
                <a:gd name="connsiteX66" fmla="*/ 308801 w 647985"/>
                <a:gd name="connsiteY66" fmla="*/ 381000 h 768667"/>
                <a:gd name="connsiteX67" fmla="*/ 638366 w 647985"/>
                <a:gd name="connsiteY67" fmla="*/ 416243 h 768667"/>
                <a:gd name="connsiteX68" fmla="*/ 572644 w 647985"/>
                <a:gd name="connsiteY68" fmla="*/ 301943 h 768667"/>
                <a:gd name="connsiteX69" fmla="*/ 572644 w 647985"/>
                <a:gd name="connsiteY69" fmla="*/ 297180 h 768667"/>
                <a:gd name="connsiteX70" fmla="*/ 432626 w 647985"/>
                <a:gd name="connsiteY70" fmla="*/ 40005 h 768667"/>
                <a:gd name="connsiteX71" fmla="*/ 140209 w 647985"/>
                <a:gd name="connsiteY71" fmla="*/ 40005 h 768667"/>
                <a:gd name="connsiteX72" fmla="*/ 191 w 647985"/>
                <a:gd name="connsiteY72" fmla="*/ 297180 h 768667"/>
                <a:gd name="connsiteX73" fmla="*/ 112586 w 647985"/>
                <a:gd name="connsiteY73" fmla="*/ 527685 h 768667"/>
                <a:gd name="connsiteX74" fmla="*/ 112586 w 647985"/>
                <a:gd name="connsiteY74" fmla="*/ 768668 h 768667"/>
                <a:gd name="connsiteX75" fmla="*/ 413576 w 647985"/>
                <a:gd name="connsiteY75" fmla="*/ 768668 h 768667"/>
                <a:gd name="connsiteX76" fmla="*/ 413576 w 647985"/>
                <a:gd name="connsiteY76" fmla="*/ 654368 h 768667"/>
                <a:gd name="connsiteX77" fmla="*/ 460249 w 647985"/>
                <a:gd name="connsiteY77" fmla="*/ 654368 h 768667"/>
                <a:gd name="connsiteX78" fmla="*/ 540259 w 647985"/>
                <a:gd name="connsiteY78" fmla="*/ 621030 h 768667"/>
                <a:gd name="connsiteX79" fmla="*/ 572644 w 647985"/>
                <a:gd name="connsiteY79" fmla="*/ 540068 h 768667"/>
                <a:gd name="connsiteX80" fmla="*/ 572644 w 647985"/>
                <a:gd name="connsiteY80" fmla="*/ 482918 h 768667"/>
                <a:gd name="connsiteX81" fmla="*/ 614554 w 647985"/>
                <a:gd name="connsiteY81" fmla="*/ 482918 h 768667"/>
                <a:gd name="connsiteX82" fmla="*/ 638366 w 647985"/>
                <a:gd name="connsiteY82" fmla="*/ 416243 h 768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647985" h="768667">
                  <a:moveTo>
                    <a:pt x="428816" y="187643"/>
                  </a:moveTo>
                  <a:lnTo>
                    <a:pt x="405004" y="199073"/>
                  </a:lnTo>
                  <a:cubicBezTo>
                    <a:pt x="403099" y="206693"/>
                    <a:pt x="399289" y="213360"/>
                    <a:pt x="395479" y="220028"/>
                  </a:cubicBezTo>
                  <a:lnTo>
                    <a:pt x="404051" y="244793"/>
                  </a:lnTo>
                  <a:lnTo>
                    <a:pt x="385001" y="263843"/>
                  </a:lnTo>
                  <a:lnTo>
                    <a:pt x="360236" y="255270"/>
                  </a:lnTo>
                  <a:cubicBezTo>
                    <a:pt x="353569" y="259080"/>
                    <a:pt x="346901" y="261937"/>
                    <a:pt x="339281" y="263843"/>
                  </a:cubicBezTo>
                  <a:lnTo>
                    <a:pt x="327851" y="286703"/>
                  </a:lnTo>
                  <a:lnTo>
                    <a:pt x="301181" y="286703"/>
                  </a:lnTo>
                  <a:lnTo>
                    <a:pt x="289751" y="262890"/>
                  </a:lnTo>
                  <a:cubicBezTo>
                    <a:pt x="282131" y="260985"/>
                    <a:pt x="275464" y="258128"/>
                    <a:pt x="268796" y="254318"/>
                  </a:cubicBezTo>
                  <a:lnTo>
                    <a:pt x="244031" y="262890"/>
                  </a:lnTo>
                  <a:lnTo>
                    <a:pt x="224981" y="243840"/>
                  </a:lnTo>
                  <a:lnTo>
                    <a:pt x="233554" y="219075"/>
                  </a:lnTo>
                  <a:cubicBezTo>
                    <a:pt x="229744" y="212408"/>
                    <a:pt x="226886" y="205740"/>
                    <a:pt x="224981" y="198120"/>
                  </a:cubicBezTo>
                  <a:lnTo>
                    <a:pt x="201169" y="186690"/>
                  </a:lnTo>
                  <a:lnTo>
                    <a:pt x="201169" y="160020"/>
                  </a:lnTo>
                  <a:lnTo>
                    <a:pt x="224981" y="148590"/>
                  </a:lnTo>
                  <a:cubicBezTo>
                    <a:pt x="226886" y="140970"/>
                    <a:pt x="229744" y="134303"/>
                    <a:pt x="233554" y="127635"/>
                  </a:cubicBezTo>
                  <a:lnTo>
                    <a:pt x="225934" y="102870"/>
                  </a:lnTo>
                  <a:lnTo>
                    <a:pt x="244984" y="83820"/>
                  </a:lnTo>
                  <a:lnTo>
                    <a:pt x="269749" y="92393"/>
                  </a:lnTo>
                  <a:cubicBezTo>
                    <a:pt x="276416" y="88583"/>
                    <a:pt x="283084" y="85725"/>
                    <a:pt x="290704" y="83820"/>
                  </a:cubicBezTo>
                  <a:lnTo>
                    <a:pt x="302134" y="60007"/>
                  </a:lnTo>
                  <a:lnTo>
                    <a:pt x="328804" y="60007"/>
                  </a:lnTo>
                  <a:lnTo>
                    <a:pt x="340234" y="82868"/>
                  </a:lnTo>
                  <a:cubicBezTo>
                    <a:pt x="347854" y="84773"/>
                    <a:pt x="354521" y="87630"/>
                    <a:pt x="361189" y="91440"/>
                  </a:cubicBezTo>
                  <a:lnTo>
                    <a:pt x="385954" y="82868"/>
                  </a:lnTo>
                  <a:lnTo>
                    <a:pt x="405004" y="101917"/>
                  </a:lnTo>
                  <a:lnTo>
                    <a:pt x="396431" y="126683"/>
                  </a:lnTo>
                  <a:cubicBezTo>
                    <a:pt x="400241" y="133350"/>
                    <a:pt x="403099" y="140018"/>
                    <a:pt x="405004" y="147638"/>
                  </a:cubicBezTo>
                  <a:lnTo>
                    <a:pt x="428816" y="159068"/>
                  </a:lnTo>
                  <a:lnTo>
                    <a:pt x="428816" y="187643"/>
                  </a:lnTo>
                  <a:close/>
                  <a:moveTo>
                    <a:pt x="308801" y="381000"/>
                  </a:moveTo>
                  <a:lnTo>
                    <a:pt x="284989" y="392430"/>
                  </a:lnTo>
                  <a:cubicBezTo>
                    <a:pt x="283084" y="400050"/>
                    <a:pt x="280226" y="406718"/>
                    <a:pt x="276416" y="413385"/>
                  </a:cubicBezTo>
                  <a:lnTo>
                    <a:pt x="284036" y="438150"/>
                  </a:lnTo>
                  <a:lnTo>
                    <a:pt x="264986" y="457200"/>
                  </a:lnTo>
                  <a:lnTo>
                    <a:pt x="240221" y="448628"/>
                  </a:lnTo>
                  <a:cubicBezTo>
                    <a:pt x="233554" y="452438"/>
                    <a:pt x="226886" y="455295"/>
                    <a:pt x="219266" y="457200"/>
                  </a:cubicBezTo>
                  <a:lnTo>
                    <a:pt x="208789" y="480060"/>
                  </a:lnTo>
                  <a:lnTo>
                    <a:pt x="182119" y="480060"/>
                  </a:lnTo>
                  <a:lnTo>
                    <a:pt x="170689" y="456248"/>
                  </a:lnTo>
                  <a:cubicBezTo>
                    <a:pt x="163069" y="454343"/>
                    <a:pt x="156401" y="451485"/>
                    <a:pt x="149734" y="447675"/>
                  </a:cubicBezTo>
                  <a:lnTo>
                    <a:pt x="124969" y="455295"/>
                  </a:lnTo>
                  <a:lnTo>
                    <a:pt x="105919" y="436245"/>
                  </a:lnTo>
                  <a:lnTo>
                    <a:pt x="114491" y="411480"/>
                  </a:lnTo>
                  <a:cubicBezTo>
                    <a:pt x="110681" y="404813"/>
                    <a:pt x="107824" y="398145"/>
                    <a:pt x="105919" y="390525"/>
                  </a:cubicBezTo>
                  <a:lnTo>
                    <a:pt x="82106" y="379095"/>
                  </a:lnTo>
                  <a:lnTo>
                    <a:pt x="82106" y="352425"/>
                  </a:lnTo>
                  <a:lnTo>
                    <a:pt x="105919" y="340995"/>
                  </a:lnTo>
                  <a:cubicBezTo>
                    <a:pt x="107824" y="333375"/>
                    <a:pt x="110681" y="326708"/>
                    <a:pt x="114491" y="320040"/>
                  </a:cubicBezTo>
                  <a:lnTo>
                    <a:pt x="105919" y="295275"/>
                  </a:lnTo>
                  <a:lnTo>
                    <a:pt x="124969" y="276225"/>
                  </a:lnTo>
                  <a:lnTo>
                    <a:pt x="149734" y="284798"/>
                  </a:lnTo>
                  <a:cubicBezTo>
                    <a:pt x="156401" y="280988"/>
                    <a:pt x="163069" y="278130"/>
                    <a:pt x="170689" y="276225"/>
                  </a:cubicBezTo>
                  <a:lnTo>
                    <a:pt x="182119" y="252412"/>
                  </a:lnTo>
                  <a:lnTo>
                    <a:pt x="209741" y="252412"/>
                  </a:lnTo>
                  <a:lnTo>
                    <a:pt x="221171" y="276225"/>
                  </a:lnTo>
                  <a:cubicBezTo>
                    <a:pt x="228791" y="278130"/>
                    <a:pt x="235459" y="280988"/>
                    <a:pt x="242126" y="284798"/>
                  </a:cubicBezTo>
                  <a:lnTo>
                    <a:pt x="266891" y="276225"/>
                  </a:lnTo>
                  <a:lnTo>
                    <a:pt x="285941" y="295275"/>
                  </a:lnTo>
                  <a:lnTo>
                    <a:pt x="277369" y="320040"/>
                  </a:lnTo>
                  <a:cubicBezTo>
                    <a:pt x="281179" y="326708"/>
                    <a:pt x="284036" y="333375"/>
                    <a:pt x="285941" y="340995"/>
                  </a:cubicBezTo>
                  <a:lnTo>
                    <a:pt x="309754" y="352425"/>
                  </a:lnTo>
                  <a:lnTo>
                    <a:pt x="308801" y="381000"/>
                  </a:lnTo>
                  <a:lnTo>
                    <a:pt x="308801" y="381000"/>
                  </a:lnTo>
                  <a:close/>
                  <a:moveTo>
                    <a:pt x="638366" y="416243"/>
                  </a:moveTo>
                  <a:lnTo>
                    <a:pt x="572644" y="301943"/>
                  </a:lnTo>
                  <a:lnTo>
                    <a:pt x="572644" y="297180"/>
                  </a:lnTo>
                  <a:cubicBezTo>
                    <a:pt x="576454" y="192405"/>
                    <a:pt x="523114" y="94298"/>
                    <a:pt x="432626" y="40005"/>
                  </a:cubicBezTo>
                  <a:cubicBezTo>
                    <a:pt x="342139" y="-13335"/>
                    <a:pt x="230696" y="-13335"/>
                    <a:pt x="140209" y="40005"/>
                  </a:cubicBezTo>
                  <a:cubicBezTo>
                    <a:pt x="49721" y="93345"/>
                    <a:pt x="-3619" y="192405"/>
                    <a:pt x="191" y="297180"/>
                  </a:cubicBezTo>
                  <a:cubicBezTo>
                    <a:pt x="191" y="387668"/>
                    <a:pt x="41149" y="472440"/>
                    <a:pt x="112586" y="527685"/>
                  </a:cubicBezTo>
                  <a:lnTo>
                    <a:pt x="112586" y="768668"/>
                  </a:lnTo>
                  <a:lnTo>
                    <a:pt x="413576" y="768668"/>
                  </a:lnTo>
                  <a:lnTo>
                    <a:pt x="413576" y="654368"/>
                  </a:lnTo>
                  <a:lnTo>
                    <a:pt x="460249" y="654368"/>
                  </a:lnTo>
                  <a:cubicBezTo>
                    <a:pt x="490729" y="654368"/>
                    <a:pt x="519304" y="641985"/>
                    <a:pt x="540259" y="621030"/>
                  </a:cubicBezTo>
                  <a:cubicBezTo>
                    <a:pt x="561214" y="599123"/>
                    <a:pt x="572644" y="570548"/>
                    <a:pt x="572644" y="540068"/>
                  </a:cubicBezTo>
                  <a:lnTo>
                    <a:pt x="572644" y="482918"/>
                  </a:lnTo>
                  <a:lnTo>
                    <a:pt x="614554" y="482918"/>
                  </a:lnTo>
                  <a:cubicBezTo>
                    <a:pt x="639319" y="480060"/>
                    <a:pt x="661226" y="451485"/>
                    <a:pt x="638366" y="416243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</p:grpSp>
      <p:grpSp>
        <p:nvGrpSpPr>
          <p:cNvPr id="49" name="Graphic 10" descr="Research">
            <a:extLst>
              <a:ext uri="{FF2B5EF4-FFF2-40B4-BE49-F238E27FC236}">
                <a16:creationId xmlns:a16="http://schemas.microsoft.com/office/drawing/2014/main" id="{F3D1A2AD-76C0-4EF5-A293-8C1A775EC057}"/>
              </a:ext>
            </a:extLst>
          </p:cNvPr>
          <p:cNvGrpSpPr/>
          <p:nvPr/>
        </p:nvGrpSpPr>
        <p:grpSpPr>
          <a:xfrm>
            <a:off x="8147620" y="3635833"/>
            <a:ext cx="914400" cy="914400"/>
            <a:chOff x="8683079" y="3380460"/>
            <a:chExt cx="914400" cy="914400"/>
          </a:xfrm>
        </p:grpSpPr>
        <p:sp>
          <p:nvSpPr>
            <p:cNvPr id="50" name="Freeform: Shape 50">
              <a:extLst>
                <a:ext uri="{FF2B5EF4-FFF2-40B4-BE49-F238E27FC236}">
                  <a16:creationId xmlns:a16="http://schemas.microsoft.com/office/drawing/2014/main" id="{B0332B2C-21FD-4E6C-8E0A-C56CA0CAFA62}"/>
                </a:ext>
              </a:extLst>
            </p:cNvPr>
            <p:cNvSpPr/>
            <p:nvPr/>
          </p:nvSpPr>
          <p:spPr>
            <a:xfrm>
              <a:off x="8757368" y="3459512"/>
              <a:ext cx="753670" cy="754623"/>
            </a:xfrm>
            <a:custGeom>
              <a:avLst/>
              <a:gdLst>
                <a:gd name="connsiteX0" fmla="*/ 616273 w 753670"/>
                <a:gd name="connsiteY0" fmla="*/ 521975 h 754623"/>
                <a:gd name="connsiteX1" fmla="*/ 557218 w 753670"/>
                <a:gd name="connsiteY1" fmla="*/ 503878 h 754623"/>
                <a:gd name="connsiteX2" fmla="*/ 514355 w 753670"/>
                <a:gd name="connsiteY2" fmla="*/ 461968 h 754623"/>
                <a:gd name="connsiteX3" fmla="*/ 573410 w 753670"/>
                <a:gd name="connsiteY3" fmla="*/ 288613 h 754623"/>
                <a:gd name="connsiteX4" fmla="*/ 287660 w 753670"/>
                <a:gd name="connsiteY4" fmla="*/ 5 h 754623"/>
                <a:gd name="connsiteX5" fmla="*/ 5 w 753670"/>
                <a:gd name="connsiteY5" fmla="*/ 285755 h 754623"/>
                <a:gd name="connsiteX6" fmla="*/ 285755 w 753670"/>
                <a:gd name="connsiteY6" fmla="*/ 573410 h 754623"/>
                <a:gd name="connsiteX7" fmla="*/ 461015 w 753670"/>
                <a:gd name="connsiteY7" fmla="*/ 514355 h 754623"/>
                <a:gd name="connsiteX8" fmla="*/ 502925 w 753670"/>
                <a:gd name="connsiteY8" fmla="*/ 556265 h 754623"/>
                <a:gd name="connsiteX9" fmla="*/ 521023 w 753670"/>
                <a:gd name="connsiteY9" fmla="*/ 616273 h 754623"/>
                <a:gd name="connsiteX10" fmla="*/ 640085 w 753670"/>
                <a:gd name="connsiteY10" fmla="*/ 735335 h 754623"/>
                <a:gd name="connsiteX11" fmla="*/ 734383 w 753670"/>
                <a:gd name="connsiteY11" fmla="*/ 735335 h 754623"/>
                <a:gd name="connsiteX12" fmla="*/ 734383 w 753670"/>
                <a:gd name="connsiteY12" fmla="*/ 641038 h 754623"/>
                <a:gd name="connsiteX13" fmla="*/ 616273 w 753670"/>
                <a:gd name="connsiteY13" fmla="*/ 521975 h 754623"/>
                <a:gd name="connsiteX14" fmla="*/ 287660 w 753670"/>
                <a:gd name="connsiteY14" fmla="*/ 516260 h 754623"/>
                <a:gd name="connsiteX15" fmla="*/ 59060 w 753670"/>
                <a:gd name="connsiteY15" fmla="*/ 287660 h 754623"/>
                <a:gd name="connsiteX16" fmla="*/ 287660 w 753670"/>
                <a:gd name="connsiteY16" fmla="*/ 59060 h 754623"/>
                <a:gd name="connsiteX17" fmla="*/ 516260 w 753670"/>
                <a:gd name="connsiteY17" fmla="*/ 287660 h 754623"/>
                <a:gd name="connsiteX18" fmla="*/ 287660 w 753670"/>
                <a:gd name="connsiteY18" fmla="*/ 516260 h 754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3670" h="754623">
                  <a:moveTo>
                    <a:pt x="616273" y="521975"/>
                  </a:moveTo>
                  <a:cubicBezTo>
                    <a:pt x="601033" y="506735"/>
                    <a:pt x="578173" y="499115"/>
                    <a:pt x="557218" y="503878"/>
                  </a:cubicBezTo>
                  <a:lnTo>
                    <a:pt x="514355" y="461968"/>
                  </a:lnTo>
                  <a:cubicBezTo>
                    <a:pt x="552455" y="412438"/>
                    <a:pt x="573410" y="351478"/>
                    <a:pt x="573410" y="288613"/>
                  </a:cubicBezTo>
                  <a:cubicBezTo>
                    <a:pt x="574363" y="129545"/>
                    <a:pt x="445775" y="958"/>
                    <a:pt x="287660" y="5"/>
                  </a:cubicBezTo>
                  <a:cubicBezTo>
                    <a:pt x="129545" y="-947"/>
                    <a:pt x="958" y="127640"/>
                    <a:pt x="5" y="285755"/>
                  </a:cubicBezTo>
                  <a:cubicBezTo>
                    <a:pt x="-947" y="443870"/>
                    <a:pt x="127640" y="572458"/>
                    <a:pt x="285755" y="573410"/>
                  </a:cubicBezTo>
                  <a:cubicBezTo>
                    <a:pt x="348620" y="573410"/>
                    <a:pt x="410533" y="552455"/>
                    <a:pt x="461015" y="514355"/>
                  </a:cubicBezTo>
                  <a:lnTo>
                    <a:pt x="502925" y="556265"/>
                  </a:lnTo>
                  <a:cubicBezTo>
                    <a:pt x="499115" y="578173"/>
                    <a:pt x="505783" y="600080"/>
                    <a:pt x="521023" y="616273"/>
                  </a:cubicBezTo>
                  <a:lnTo>
                    <a:pt x="640085" y="735335"/>
                  </a:lnTo>
                  <a:cubicBezTo>
                    <a:pt x="665803" y="761053"/>
                    <a:pt x="708665" y="761053"/>
                    <a:pt x="734383" y="735335"/>
                  </a:cubicBezTo>
                  <a:cubicBezTo>
                    <a:pt x="760100" y="709618"/>
                    <a:pt x="760100" y="666755"/>
                    <a:pt x="734383" y="641038"/>
                  </a:cubicBezTo>
                  <a:lnTo>
                    <a:pt x="616273" y="521975"/>
                  </a:lnTo>
                  <a:close/>
                  <a:moveTo>
                    <a:pt x="287660" y="516260"/>
                  </a:moveTo>
                  <a:cubicBezTo>
                    <a:pt x="160978" y="516260"/>
                    <a:pt x="59060" y="414343"/>
                    <a:pt x="59060" y="287660"/>
                  </a:cubicBezTo>
                  <a:cubicBezTo>
                    <a:pt x="59060" y="160978"/>
                    <a:pt x="160978" y="59060"/>
                    <a:pt x="287660" y="59060"/>
                  </a:cubicBezTo>
                  <a:cubicBezTo>
                    <a:pt x="414343" y="59060"/>
                    <a:pt x="516260" y="160978"/>
                    <a:pt x="516260" y="287660"/>
                  </a:cubicBezTo>
                  <a:cubicBezTo>
                    <a:pt x="516260" y="413390"/>
                    <a:pt x="413390" y="516260"/>
                    <a:pt x="287660" y="51626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  <p:sp>
          <p:nvSpPr>
            <p:cNvPr id="51" name="Freeform: Shape 51">
              <a:extLst>
                <a:ext uri="{FF2B5EF4-FFF2-40B4-BE49-F238E27FC236}">
                  <a16:creationId xmlns:a16="http://schemas.microsoft.com/office/drawing/2014/main" id="{9E1A2C9C-34B7-4D4A-BA52-0F3264C365F6}"/>
                </a:ext>
              </a:extLst>
            </p:cNvPr>
            <p:cNvSpPr/>
            <p:nvPr/>
          </p:nvSpPr>
          <p:spPr>
            <a:xfrm>
              <a:off x="8840241" y="3601075"/>
              <a:ext cx="410527" cy="301354"/>
            </a:xfrm>
            <a:custGeom>
              <a:avLst/>
              <a:gdLst>
                <a:gd name="connsiteX0" fmla="*/ 409575 w 410527"/>
                <a:gd name="connsiteY0" fmla="*/ 131810 h 301354"/>
                <a:gd name="connsiteX1" fmla="*/ 355283 w 410527"/>
                <a:gd name="connsiteY1" fmla="*/ 131810 h 301354"/>
                <a:gd name="connsiteX2" fmla="*/ 342900 w 410527"/>
                <a:gd name="connsiteY2" fmla="*/ 139430 h 301354"/>
                <a:gd name="connsiteX3" fmla="*/ 306705 w 410527"/>
                <a:gd name="connsiteY3" fmla="*/ 178483 h 301354"/>
                <a:gd name="connsiteX4" fmla="*/ 276225 w 410527"/>
                <a:gd name="connsiteY4" fmla="*/ 72755 h 301354"/>
                <a:gd name="connsiteX5" fmla="*/ 255270 w 410527"/>
                <a:gd name="connsiteY5" fmla="*/ 61325 h 301354"/>
                <a:gd name="connsiteX6" fmla="*/ 243840 w 410527"/>
                <a:gd name="connsiteY6" fmla="*/ 71803 h 301354"/>
                <a:gd name="connsiteX7" fmla="*/ 186690 w 410527"/>
                <a:gd name="connsiteY7" fmla="*/ 223250 h 301354"/>
                <a:gd name="connsiteX8" fmla="*/ 147638 w 410527"/>
                <a:gd name="connsiteY8" fmla="*/ 13700 h 301354"/>
                <a:gd name="connsiteX9" fmla="*/ 128588 w 410527"/>
                <a:gd name="connsiteY9" fmla="*/ 365 h 301354"/>
                <a:gd name="connsiteX10" fmla="*/ 115253 w 410527"/>
                <a:gd name="connsiteY10" fmla="*/ 11795 h 301354"/>
                <a:gd name="connsiteX11" fmla="*/ 74295 w 410527"/>
                <a:gd name="connsiteY11" fmla="*/ 131810 h 301354"/>
                <a:gd name="connsiteX12" fmla="*/ 0 w 410527"/>
                <a:gd name="connsiteY12" fmla="*/ 131810 h 301354"/>
                <a:gd name="connsiteX13" fmla="*/ 0 w 410527"/>
                <a:gd name="connsiteY13" fmla="*/ 169910 h 301354"/>
                <a:gd name="connsiteX14" fmla="*/ 86678 w 410527"/>
                <a:gd name="connsiteY14" fmla="*/ 169910 h 301354"/>
                <a:gd name="connsiteX15" fmla="*/ 102870 w 410527"/>
                <a:gd name="connsiteY15" fmla="*/ 155623 h 301354"/>
                <a:gd name="connsiteX16" fmla="*/ 126682 w 410527"/>
                <a:gd name="connsiteY16" fmla="*/ 83232 h 301354"/>
                <a:gd name="connsiteX17" fmla="*/ 164783 w 410527"/>
                <a:gd name="connsiteY17" fmla="*/ 288020 h 301354"/>
                <a:gd name="connsiteX18" fmla="*/ 180023 w 410527"/>
                <a:gd name="connsiteY18" fmla="*/ 301355 h 301354"/>
                <a:gd name="connsiteX19" fmla="*/ 181927 w 410527"/>
                <a:gd name="connsiteY19" fmla="*/ 301355 h 301354"/>
                <a:gd name="connsiteX20" fmla="*/ 198120 w 410527"/>
                <a:gd name="connsiteY20" fmla="*/ 290878 h 301354"/>
                <a:gd name="connsiteX21" fmla="*/ 259080 w 410527"/>
                <a:gd name="connsiteY21" fmla="*/ 130858 h 301354"/>
                <a:gd name="connsiteX22" fmla="*/ 283845 w 410527"/>
                <a:gd name="connsiteY22" fmla="*/ 216583 h 301354"/>
                <a:gd name="connsiteX23" fmla="*/ 304800 w 410527"/>
                <a:gd name="connsiteY23" fmla="*/ 228012 h 301354"/>
                <a:gd name="connsiteX24" fmla="*/ 312420 w 410527"/>
                <a:gd name="connsiteY24" fmla="*/ 223250 h 301354"/>
                <a:gd name="connsiteX25" fmla="*/ 363855 w 410527"/>
                <a:gd name="connsiteY25" fmla="*/ 169910 h 301354"/>
                <a:gd name="connsiteX26" fmla="*/ 410528 w 410527"/>
                <a:gd name="connsiteY26" fmla="*/ 169910 h 301354"/>
                <a:gd name="connsiteX27" fmla="*/ 410528 w 410527"/>
                <a:gd name="connsiteY27" fmla="*/ 131810 h 301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410527" h="301354">
                  <a:moveTo>
                    <a:pt x="409575" y="131810"/>
                  </a:moveTo>
                  <a:lnTo>
                    <a:pt x="355283" y="131810"/>
                  </a:lnTo>
                  <a:cubicBezTo>
                    <a:pt x="350520" y="132762"/>
                    <a:pt x="345758" y="135620"/>
                    <a:pt x="342900" y="139430"/>
                  </a:cubicBezTo>
                  <a:lnTo>
                    <a:pt x="306705" y="178483"/>
                  </a:lnTo>
                  <a:lnTo>
                    <a:pt x="276225" y="72755"/>
                  </a:lnTo>
                  <a:cubicBezTo>
                    <a:pt x="273368" y="64182"/>
                    <a:pt x="263843" y="58467"/>
                    <a:pt x="255270" y="61325"/>
                  </a:cubicBezTo>
                  <a:cubicBezTo>
                    <a:pt x="250508" y="63230"/>
                    <a:pt x="245745" y="66088"/>
                    <a:pt x="243840" y="71803"/>
                  </a:cubicBezTo>
                  <a:lnTo>
                    <a:pt x="186690" y="223250"/>
                  </a:lnTo>
                  <a:lnTo>
                    <a:pt x="147638" y="13700"/>
                  </a:lnTo>
                  <a:cubicBezTo>
                    <a:pt x="145733" y="4175"/>
                    <a:pt x="137160" y="-1540"/>
                    <a:pt x="128588" y="365"/>
                  </a:cubicBezTo>
                  <a:cubicBezTo>
                    <a:pt x="122873" y="1317"/>
                    <a:pt x="118110" y="6080"/>
                    <a:pt x="115253" y="11795"/>
                  </a:cubicBezTo>
                  <a:lnTo>
                    <a:pt x="74295" y="131810"/>
                  </a:lnTo>
                  <a:lnTo>
                    <a:pt x="0" y="131810"/>
                  </a:lnTo>
                  <a:lnTo>
                    <a:pt x="0" y="169910"/>
                  </a:lnTo>
                  <a:lnTo>
                    <a:pt x="86678" y="169910"/>
                  </a:lnTo>
                  <a:cubicBezTo>
                    <a:pt x="94298" y="168958"/>
                    <a:pt x="100965" y="163242"/>
                    <a:pt x="102870" y="155623"/>
                  </a:cubicBezTo>
                  <a:lnTo>
                    <a:pt x="126682" y="83232"/>
                  </a:lnTo>
                  <a:lnTo>
                    <a:pt x="164783" y="288020"/>
                  </a:lnTo>
                  <a:cubicBezTo>
                    <a:pt x="165735" y="295640"/>
                    <a:pt x="172402" y="301355"/>
                    <a:pt x="180023" y="301355"/>
                  </a:cubicBezTo>
                  <a:lnTo>
                    <a:pt x="181927" y="301355"/>
                  </a:lnTo>
                  <a:cubicBezTo>
                    <a:pt x="188595" y="301355"/>
                    <a:pt x="195263" y="297545"/>
                    <a:pt x="198120" y="290878"/>
                  </a:cubicBezTo>
                  <a:lnTo>
                    <a:pt x="259080" y="130858"/>
                  </a:lnTo>
                  <a:lnTo>
                    <a:pt x="283845" y="216583"/>
                  </a:lnTo>
                  <a:cubicBezTo>
                    <a:pt x="286703" y="225155"/>
                    <a:pt x="295275" y="230870"/>
                    <a:pt x="304800" y="228012"/>
                  </a:cubicBezTo>
                  <a:cubicBezTo>
                    <a:pt x="307658" y="227060"/>
                    <a:pt x="310515" y="225155"/>
                    <a:pt x="312420" y="223250"/>
                  </a:cubicBezTo>
                  <a:lnTo>
                    <a:pt x="363855" y="169910"/>
                  </a:lnTo>
                  <a:lnTo>
                    <a:pt x="410528" y="169910"/>
                  </a:lnTo>
                  <a:lnTo>
                    <a:pt x="410528" y="13181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355264"/>
                </a:solidFill>
                <a:latin typeface="Avanti" panose="020B0500000000000000" pitchFamily="34" charset="0"/>
              </a:endParaRPr>
            </a:p>
          </p:txBody>
        </p:sp>
      </p:grpSp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86" y="2706379"/>
            <a:ext cx="1029730" cy="1029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585" y="1"/>
            <a:ext cx="10515600" cy="812800"/>
          </a:xfrm>
        </p:spPr>
        <p:txBody>
          <a:bodyPr>
            <a:normAutofit/>
          </a:bodyPr>
          <a:lstStyle/>
          <a:p>
            <a:pPr algn="r"/>
            <a:r>
              <a:rPr lang="ru-RU" dirty="0">
                <a:solidFill>
                  <a:srgbClr val="355264"/>
                </a:solidFill>
                <a:latin typeface="Avanti" panose="020B0500000000000000" pitchFamily="34" charset="0"/>
              </a:rPr>
              <a:t>Обращение к школьникам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42528" y="2831592"/>
            <a:ext cx="2869651" cy="4026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269460" y="5496571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Сергей Владимирович </a:t>
            </a:r>
            <a:r>
              <a:rPr lang="ru-RU" u="sng" dirty="0" err="1" smtClean="0"/>
              <a:t>Ферулёв</a:t>
            </a:r>
            <a:r>
              <a:rPr lang="ru-RU" u="sng" dirty="0" smtClean="0"/>
              <a:t> - </a:t>
            </a:r>
            <a:r>
              <a:rPr lang="ru-RU" sz="1600" dirty="0" smtClean="0"/>
              <a:t>Заслуженный </a:t>
            </a:r>
            <a:r>
              <a:rPr lang="ru-RU" sz="1600" dirty="0"/>
              <a:t>деятель искусств РФ</a:t>
            </a:r>
            <a:r>
              <a:rPr lang="ru-RU" sz="1600" dirty="0" smtClean="0"/>
              <a:t>, профессор </a:t>
            </a:r>
            <a:r>
              <a:rPr lang="ru-RU" sz="1600" dirty="0"/>
              <a:t>Казанской государственной консерватории, главный дирижёр Международного благотворительного фонда «Таланты мира», х</a:t>
            </a:r>
            <a:r>
              <a:rPr lang="ru-RU" sz="1600" dirty="0" smtClean="0"/>
              <a:t>удожественный </a:t>
            </a:r>
            <a:r>
              <a:rPr lang="ru-RU" sz="1600" dirty="0"/>
              <a:t>руководитель и дирижёр</a:t>
            </a:r>
          </a:p>
          <a:p>
            <a:r>
              <a:rPr lang="ru-RU" sz="1600" dirty="0"/>
              <a:t>Ульяновского духового оркестра «Держава»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23520" y="662781"/>
            <a:ext cx="6096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Татьяна Васильевна </a:t>
            </a:r>
            <a:r>
              <a:rPr lang="ru-RU" u="sng" dirty="0" smtClean="0"/>
              <a:t>Дронова </a:t>
            </a:r>
            <a:r>
              <a:rPr lang="ru-RU" dirty="0" smtClean="0"/>
              <a:t>- </a:t>
            </a:r>
            <a:r>
              <a:rPr lang="ru-RU" sz="1600" dirty="0"/>
              <a:t>ведущий преподаватель по фортепиано Ульяновской области, Заслуженный работник культуры РФ, обладательница знака «Отличник народного просвещения», занесена в книгу почета «Герои Малой Родины» Ульяновской области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569401" y="662780"/>
            <a:ext cx="561243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Ольга Анатольевна </a:t>
            </a:r>
            <a:r>
              <a:rPr lang="ru-RU" u="sng" dirty="0" err="1" smtClean="0"/>
              <a:t>Карнилова</a:t>
            </a:r>
            <a:r>
              <a:rPr lang="ru-RU" u="sng" dirty="0" smtClean="0"/>
              <a:t> - </a:t>
            </a:r>
            <a:r>
              <a:rPr lang="ru-RU" sz="1600" dirty="0" smtClean="0"/>
              <a:t>Заслуженный </a:t>
            </a:r>
            <a:r>
              <a:rPr lang="ru-RU" sz="1600" dirty="0"/>
              <a:t>работник культуры РФ, обладатель ведомственной премии «Браво, Маэстро!», балетмейстер, художественный руководитель ансамбля танца «Счастливое детство»</a:t>
            </a:r>
          </a:p>
          <a:p>
            <a:r>
              <a:rPr lang="ru-RU" sz="1600" dirty="0"/>
              <a:t>Центра народной культуры Ульяновской области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8385" y="1970701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Марина Олеговна </a:t>
            </a:r>
            <a:r>
              <a:rPr lang="ru-RU" u="sng" dirty="0" smtClean="0"/>
              <a:t>Корнева </a:t>
            </a:r>
            <a:r>
              <a:rPr lang="ru-RU" dirty="0" smtClean="0"/>
              <a:t>- </a:t>
            </a:r>
            <a:r>
              <a:rPr lang="ru-RU" sz="1600" dirty="0" smtClean="0"/>
              <a:t>главный </a:t>
            </a:r>
            <a:r>
              <a:rPr lang="ru-RU" sz="1600" dirty="0"/>
              <a:t>режиссер ОГАУК «Ульяновский Театр юного зрителя «NEBOLSHOY ТЕАТР», награждена почетным знаком Ульяновской области «За веру и добродетель»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776033" y="2071247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Владимир Петрович </a:t>
            </a:r>
            <a:r>
              <a:rPr lang="ru-RU" u="sng" dirty="0" smtClean="0"/>
              <a:t>Кустарников </a:t>
            </a:r>
            <a:r>
              <a:rPr lang="ru-RU" dirty="0" smtClean="0"/>
              <a:t>- </a:t>
            </a:r>
            <a:r>
              <a:rPr lang="ru-RU" sz="1600" dirty="0" smtClean="0"/>
              <a:t>Заслуженный </a:t>
            </a:r>
            <a:r>
              <a:rPr lang="ru-RU" sz="1600" dirty="0"/>
              <a:t>артист Российской </a:t>
            </a:r>
            <a:r>
              <a:rPr lang="ru-RU" sz="1600" dirty="0" smtClean="0"/>
              <a:t>Федерации, </a:t>
            </a:r>
            <a:r>
              <a:rPr lang="ru-RU" sz="1600" dirty="0"/>
              <a:t>артист Ульяновского драматического театра им. И.А</a:t>
            </a:r>
            <a:r>
              <a:rPr lang="ru-RU" sz="1600" dirty="0" smtClean="0"/>
              <a:t>. Гончарова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1296808" y="2989403"/>
            <a:ext cx="609922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Артемий Александрович </a:t>
            </a:r>
            <a:r>
              <a:rPr lang="ru-RU" u="sng" dirty="0" smtClean="0"/>
              <a:t>Курчатов </a:t>
            </a:r>
            <a:r>
              <a:rPr lang="ru-RU" dirty="0" smtClean="0"/>
              <a:t>- </a:t>
            </a:r>
            <a:r>
              <a:rPr lang="ru-RU" sz="1600" dirty="0" smtClean="0"/>
              <a:t>артист </a:t>
            </a:r>
            <a:r>
              <a:rPr lang="ru-RU" sz="1600" dirty="0"/>
              <a:t>ОГАУК «Ульяновский Театр юного зрителя «NEBOLSHOY ТЕАТР», Заслуженный работник культуры Ульяновской области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666063" y="2969909"/>
            <a:ext cx="4225187" cy="861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Оксана Викторовна </a:t>
            </a:r>
            <a:r>
              <a:rPr lang="ru-RU" u="sng" dirty="0" smtClean="0"/>
              <a:t>Романова </a:t>
            </a:r>
            <a:r>
              <a:rPr lang="ru-RU" dirty="0" smtClean="0"/>
              <a:t>- </a:t>
            </a:r>
            <a:r>
              <a:rPr lang="ru-RU" sz="1600" dirty="0" smtClean="0"/>
              <a:t>актриса </a:t>
            </a:r>
            <a:r>
              <a:rPr lang="ru-RU" sz="1600" dirty="0"/>
              <a:t>Ульяновского драматического театра им. </a:t>
            </a:r>
            <a:r>
              <a:rPr lang="ru-RU" sz="1600" dirty="0" err="1"/>
              <a:t>И.А.Гончарова</a:t>
            </a:r>
            <a:endParaRPr lang="ru-RU" sz="160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750282" y="3812182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u="sng" dirty="0"/>
              <a:t>Лидия </a:t>
            </a:r>
            <a:r>
              <a:rPr lang="ru-RU" u="sng" dirty="0" smtClean="0"/>
              <a:t>Геннадьевна Ларина </a:t>
            </a:r>
            <a:r>
              <a:rPr lang="ru-RU" dirty="0" smtClean="0"/>
              <a:t>- </a:t>
            </a:r>
            <a:r>
              <a:rPr lang="ru-RU" sz="1600" dirty="0" smtClean="0"/>
              <a:t>директор </a:t>
            </a:r>
            <a:r>
              <a:rPr lang="ru-RU" sz="1600" dirty="0"/>
              <a:t>ОГАУК «Ленинский мемориал</a:t>
            </a:r>
            <a:r>
              <a:rPr lang="ru-RU" sz="1600" dirty="0" smtClean="0"/>
              <a:t>», Заслуженный </a:t>
            </a:r>
            <a:r>
              <a:rPr lang="ru-RU" sz="1600" dirty="0"/>
              <a:t>работник культуры Ульяновской области</a:t>
            </a:r>
            <a:r>
              <a:rPr lang="ru-RU" sz="1600" dirty="0" smtClean="0"/>
              <a:t>, лауреат </a:t>
            </a:r>
            <a:r>
              <a:rPr lang="ru-RU" sz="1600" dirty="0"/>
              <a:t>международных конкурсов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127518" y="3784929"/>
            <a:ext cx="4033761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Валерий Александрович </a:t>
            </a:r>
            <a:r>
              <a:rPr lang="ru-RU" u="sng" dirty="0" err="1" smtClean="0"/>
              <a:t>Перфилов</a:t>
            </a:r>
            <a:r>
              <a:rPr lang="ru-RU" u="sng" dirty="0" smtClean="0"/>
              <a:t> - </a:t>
            </a:r>
            <a:r>
              <a:rPr lang="ru-RU" sz="1600" dirty="0" smtClean="0"/>
              <a:t>Заслуженный </a:t>
            </a:r>
            <a:r>
              <a:rPr lang="ru-RU" sz="1600" dirty="0"/>
              <a:t>работник культуры Российской Федерации,</a:t>
            </a:r>
          </a:p>
          <a:p>
            <a:r>
              <a:rPr lang="ru-RU" sz="1600" dirty="0"/>
              <a:t>кандидат исторических наук,</a:t>
            </a:r>
          </a:p>
          <a:p>
            <a:r>
              <a:rPr lang="ru-RU" sz="1600" dirty="0"/>
              <a:t>в течение 30 лет возглавлявший</a:t>
            </a:r>
          </a:p>
          <a:p>
            <a:r>
              <a:rPr lang="ru-RU" sz="1600" dirty="0"/>
              <a:t>музей-мемориал Владимира Ильича Ленина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514050" y="4708258"/>
            <a:ext cx="545139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u="sng" dirty="0"/>
              <a:t>Илья </a:t>
            </a:r>
            <a:r>
              <a:rPr lang="ru-RU" u="sng" dirty="0" smtClean="0"/>
              <a:t>Александрович Таранов </a:t>
            </a:r>
            <a:r>
              <a:rPr lang="ru-RU" dirty="0" smtClean="0"/>
              <a:t>- </a:t>
            </a:r>
            <a:r>
              <a:rPr lang="ru-RU" sz="1600" dirty="0" smtClean="0"/>
              <a:t>Член </a:t>
            </a:r>
            <a:r>
              <a:rPr lang="ru-RU" sz="1600" dirty="0"/>
              <a:t>Союза писателей России</a:t>
            </a:r>
            <a:r>
              <a:rPr lang="ru-RU" sz="1600" dirty="0" smtClean="0"/>
              <a:t>, Ульяновского </a:t>
            </a:r>
            <a:r>
              <a:rPr lang="ru-RU" sz="1600" dirty="0"/>
              <a:t>регионального отделения Союза писателей России</a:t>
            </a:r>
          </a:p>
        </p:txBody>
      </p:sp>
    </p:spTree>
    <p:extLst>
      <p:ext uri="{BB962C8B-B14F-4D97-AF65-F5344CB8AC3E}">
        <p14:creationId xmlns:p14="http://schemas.microsoft.com/office/powerpoint/2010/main" val="45408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6585" y="0"/>
            <a:ext cx="10515600" cy="1325563"/>
          </a:xfrm>
        </p:spPr>
        <p:txBody>
          <a:bodyPr/>
          <a:lstStyle/>
          <a:p>
            <a:pPr algn="r"/>
            <a:r>
              <a:rPr lang="ru-RU" dirty="0">
                <a:solidFill>
                  <a:srgbClr val="355264"/>
                </a:solidFill>
                <a:latin typeface="Avanti" panose="020B0500000000000000" pitchFamily="34" charset="0"/>
              </a:rPr>
              <a:t>Путеводитель по культурному дневнику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85719" y="1594581"/>
            <a:ext cx="1031233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solidFill>
                  <a:srgbClr val="355264"/>
                </a:solidFill>
                <a:latin typeface="Segoe Script" panose="030B0504020000000003" pitchFamily="66" charset="0"/>
                <a:cs typeface="MV Boli" panose="02000500030200090000" pitchFamily="2" charset="0"/>
              </a:rPr>
              <a:t>Мир культуры разнообразен и многогранен. </a:t>
            </a:r>
            <a:endParaRPr lang="ru-RU" sz="2000" dirty="0" smtClean="0">
              <a:solidFill>
                <a:srgbClr val="355264"/>
              </a:solidFill>
              <a:latin typeface="Segoe Script" panose="030B0504020000000003" pitchFamily="66" charset="0"/>
              <a:cs typeface="MV Boli" panose="02000500030200090000" pitchFamily="2" charset="0"/>
            </a:endParaRPr>
          </a:p>
          <a:p>
            <a:pPr algn="ctr"/>
            <a:r>
              <a:rPr lang="ru-RU" sz="2000" dirty="0" smtClean="0">
                <a:solidFill>
                  <a:srgbClr val="355264"/>
                </a:solidFill>
                <a:latin typeface="Segoe Script" panose="030B0504020000000003" pitchFamily="66" charset="0"/>
                <a:cs typeface="MV Boli" panose="02000500030200090000" pitchFamily="2" charset="0"/>
              </a:rPr>
              <a:t>Процесс </a:t>
            </a:r>
            <a:r>
              <a:rPr lang="ru-RU" sz="2000" dirty="0">
                <a:solidFill>
                  <a:srgbClr val="355264"/>
                </a:solidFill>
                <a:latin typeface="Segoe Script" panose="030B0504020000000003" pitchFamily="66" charset="0"/>
                <a:cs typeface="MV Boli" panose="02000500030200090000" pitchFamily="2" charset="0"/>
              </a:rPr>
              <a:t>его познания интересен и не имеет границ. С каждым новым объектом культуры или культурным событием открываются широкие горизонты неизведанного: появляется информация об увлекательных фактах, достопримечательностях, интересных людях, занимательных предметах. </a:t>
            </a:r>
          </a:p>
          <a:p>
            <a:pPr algn="ctr"/>
            <a:r>
              <a:rPr lang="ru-RU" sz="2000" dirty="0">
                <a:solidFill>
                  <a:srgbClr val="355264"/>
                </a:solidFill>
                <a:latin typeface="Segoe Script" panose="030B0504020000000003" pitchFamily="66" charset="0"/>
                <a:cs typeface="MV Boli" panose="02000500030200090000" pitchFamily="2" charset="0"/>
              </a:rPr>
              <a:t>Культурный дневник станет для каждого проводником в огромный мир культуры: </a:t>
            </a:r>
            <a:r>
              <a:rPr lang="ru-RU" sz="2000" u="sng" dirty="0">
                <a:solidFill>
                  <a:srgbClr val="355264"/>
                </a:solidFill>
                <a:latin typeface="Segoe Script" panose="030B0504020000000003" pitchFamily="66" charset="0"/>
                <a:cs typeface="MV Boli" panose="02000500030200090000" pitchFamily="2" charset="0"/>
              </a:rPr>
              <a:t>мира, России, Ульяновской области</a:t>
            </a:r>
            <a:r>
              <a:rPr lang="ru-RU" sz="2000" dirty="0">
                <a:solidFill>
                  <a:srgbClr val="355264"/>
                </a:solidFill>
                <a:latin typeface="Segoe Script" panose="030B0504020000000003" pitchFamily="66" charset="0"/>
                <a:cs typeface="MV Boli" panose="02000500030200090000" pitchFamily="2" charset="0"/>
              </a:rPr>
              <a:t>.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29239" y="970601"/>
            <a:ext cx="47620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Обращен к школьникам</a:t>
            </a:r>
            <a:r>
              <a:rPr lang="ru-RU" dirty="0"/>
              <a:t>, учителям, родителям</a:t>
            </a:r>
          </a:p>
        </p:txBody>
      </p:sp>
    </p:spTree>
    <p:extLst>
      <p:ext uri="{BB962C8B-B14F-4D97-AF65-F5344CB8AC3E}">
        <p14:creationId xmlns:p14="http://schemas.microsoft.com/office/powerpoint/2010/main" val="2444691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520" y="196840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      На </a:t>
            </a:r>
            <a:r>
              <a:rPr lang="ru-RU" dirty="0"/>
              <a:t>страницах разделов представлены разнообразные по форме и содержанию </a:t>
            </a:r>
            <a:r>
              <a:rPr lang="ru-RU" u="sng" dirty="0"/>
              <a:t>интеллектуальные, творческие, рефлексивные задания. </a:t>
            </a:r>
            <a:endParaRPr lang="ru-RU" u="sng" dirty="0" smtClean="0"/>
          </a:p>
          <a:p>
            <a:r>
              <a:rPr lang="ru-RU" dirty="0" smtClean="0"/>
              <a:t>      Школьнику предстоит </a:t>
            </a:r>
            <a:r>
              <a:rPr lang="ru-RU" dirty="0"/>
              <a:t>поработать с иллюстрациями, разгадать кроссворды, ребусы, выполнить тестовые задания, провести исследования и сделать выводы.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4804" y="1951166"/>
            <a:ext cx="3313213" cy="464133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0352" y="294640"/>
            <a:ext cx="3336275" cy="467364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38374" y="1951166"/>
            <a:ext cx="3212950" cy="45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21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240" y="151447"/>
            <a:ext cx="119786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Задания Культурного дневника направлены на саморазвитие, творческое самовыражение, подготовку к самостоятельному исследованию. Интерактивные задания Культурного дневника позволят каждому подготовиться к участию в конкурсах, олимпиадах, испытаниях на сдачу Культурного норматива.</a:t>
            </a:r>
            <a:endParaRPr lang="ru-RU" sz="2400" dirty="0">
              <a:solidFill>
                <a:srgbClr val="355264"/>
              </a:solidFill>
              <a:latin typeface="Avanti" panose="020B0500000000000000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9122" y="1721107"/>
            <a:ext cx="3065665" cy="429455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070" y="2169541"/>
            <a:ext cx="3212979" cy="45009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38341" y="1351280"/>
            <a:ext cx="3089103" cy="432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88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2400" y="0"/>
            <a:ext cx="11789785" cy="1899920"/>
          </a:xfrm>
        </p:spPr>
        <p:txBody>
          <a:bodyPr>
            <a:normAutofit fontScale="90000"/>
          </a:bodyPr>
          <a:lstStyle/>
          <a:p>
            <a:r>
              <a:rPr lang="ru-RU" sz="2000" u="sng" dirty="0"/>
              <a:t>В конце каждого раздела Культурного дневника можно отразить свои достижения и впечатления в представленных таблицах: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КУЛЬТПОХОД </a:t>
            </a:r>
            <a:r>
              <a:rPr lang="ru-RU" sz="1800" dirty="0"/>
              <a:t>(результаты посещения выставок, спектаклей, концертов, кинопоказов, экскурсий, в том числе виртуальных);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КУЛЬТУРНЫЙ КЛУБ </a:t>
            </a:r>
            <a:r>
              <a:rPr lang="ru-RU" sz="1800" dirty="0"/>
              <a:t>(итоги участия в мероприятиях учреждений культуры, встреч с известными писателями, поэтами, артистами, художниками…);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ЦИФРОВАЯ КУЛЬТУРА (</a:t>
            </a:r>
            <a:r>
              <a:rPr lang="ru-RU" sz="1800" dirty="0"/>
              <a:t>показатели посещения сайтов  (в том числе представленных в заданиях Культурного дневника – государственных/муниципальных учреждений культуры, которые виртуально помогут познакомиться с произведениями искусства мира, России, Ульяновской области).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6908" y="5678669"/>
            <a:ext cx="2899719" cy="839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"/>
          <a:stretch/>
        </p:blipFill>
        <p:spPr>
          <a:xfrm>
            <a:off x="-8240" y="2832706"/>
            <a:ext cx="2869651" cy="402640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3532" y="1683642"/>
            <a:ext cx="3694507" cy="5175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4787" y="1682528"/>
            <a:ext cx="3981840" cy="5577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8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573</Words>
  <Application>Microsoft Office PowerPoint</Application>
  <PresentationFormat>Широкоэкранный</PresentationFormat>
  <Paragraphs>48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8" baseType="lpstr">
      <vt:lpstr>Arial</vt:lpstr>
      <vt:lpstr>Avanti</vt:lpstr>
      <vt:lpstr>Calibri</vt:lpstr>
      <vt:lpstr>Calibri Light</vt:lpstr>
      <vt:lpstr>MV Boli</vt:lpstr>
      <vt:lpstr>Segoe Script</vt:lpstr>
      <vt:lpstr>Тема Office</vt:lpstr>
      <vt:lpstr>Презентация PowerPoint</vt:lpstr>
      <vt:lpstr>Новая версия рабочей тетради «Культурный дневник школьника Ульяновской области»</vt:lpstr>
      <vt:lpstr>Авторы проекта – ведущие преподаватели УлГПУ им. И.Н. Ульянова </vt:lpstr>
      <vt:lpstr>Структура рабочей тетради «Культурный дневник школьника Ульяновской области»</vt:lpstr>
      <vt:lpstr>Обращение к школьникам</vt:lpstr>
      <vt:lpstr>Путеводитель по культурному дневнику</vt:lpstr>
      <vt:lpstr>Презентация PowerPoint</vt:lpstr>
      <vt:lpstr>Презентация PowerPoint</vt:lpstr>
      <vt:lpstr>В конце каждого раздела Культурного дневника можно отразить свои достижения и впечатления в представленных таблицах: КУЛЬТПОХОД (результаты посещения выставок, спектаклей, концертов, кинопоказов, экскурсий, в том числе виртуальных); КУЛЬТУРНЫЙ КЛУБ (итоги участия в мероприятиях учреждений культуры, встреч с известными писателями, поэтами, артистами, художниками…); ЦИФРОВАЯ КУЛЬТУРА (показатели посещения сайтов  (в том числе представленных в заданиях Культурного дневника – государственных/муниципальных учреждений культуры, которые виртуально помогут познакомиться с произведениями искусства мира, России, Ульяновской области).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Пользователь Windows</cp:lastModifiedBy>
  <cp:revision>78</cp:revision>
  <cp:lastPrinted>2021-08-19T20:39:17Z</cp:lastPrinted>
  <dcterms:created xsi:type="dcterms:W3CDTF">2020-10-26T17:43:21Z</dcterms:created>
  <dcterms:modified xsi:type="dcterms:W3CDTF">2021-08-19T20:41:15Z</dcterms:modified>
</cp:coreProperties>
</file>