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6" r:id="rId2"/>
    <p:sldId id="440" r:id="rId3"/>
    <p:sldId id="442" r:id="rId4"/>
    <p:sldId id="443" r:id="rId5"/>
    <p:sldId id="445" r:id="rId6"/>
    <p:sldId id="387" r:id="rId7"/>
    <p:sldId id="449" r:id="rId8"/>
    <p:sldId id="446" r:id="rId9"/>
    <p:sldId id="451" r:id="rId10"/>
    <p:sldId id="452" r:id="rId11"/>
    <p:sldId id="453" r:id="rId12"/>
    <p:sldId id="454" r:id="rId13"/>
    <p:sldId id="457" r:id="rId14"/>
    <p:sldId id="458" r:id="rId15"/>
    <p:sldId id="459" r:id="rId16"/>
    <p:sldId id="464" r:id="rId17"/>
    <p:sldId id="465" r:id="rId18"/>
    <p:sldId id="461" r:id="rId19"/>
    <p:sldId id="466" r:id="rId20"/>
    <p:sldId id="470" r:id="rId21"/>
    <p:sldId id="467" r:id="rId22"/>
    <p:sldId id="386" r:id="rId23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6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 Николаевич" initials="А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8"/>
    <a:srgbClr val="EC671C"/>
    <a:srgbClr val="008080"/>
    <a:srgbClr val="FAA527"/>
    <a:srgbClr val="EF2729"/>
    <a:srgbClr val="727270"/>
    <a:srgbClr val="D0CECE"/>
    <a:srgbClr val="A3FFFD"/>
    <a:srgbClr val="1C68A9"/>
    <a:srgbClr val="F4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9351" autoAdjust="0"/>
  </p:normalViewPr>
  <p:slideViewPr>
    <p:cSldViewPr snapToGrid="0">
      <p:cViewPr varScale="1">
        <p:scale>
          <a:sx n="115" d="100"/>
          <a:sy n="115" d="100"/>
        </p:scale>
        <p:origin x="642" y="138"/>
      </p:cViewPr>
      <p:guideLst>
        <p:guide orient="horz" pos="1502"/>
        <p:guide pos="3840"/>
        <p:guide pos="6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SLAVOVICH DANILOV" userId="0e27c7f238ccbb0f" providerId="LiveId" clId="{7CBAAE27-A51A-47DE-901F-28AE72D7BEED}"/>
    <pc:docChg chg="undo custSel addSld delSld modSld sldOrd">
      <pc:chgData name="VLADISLAVOVICH DANILOV" userId="0e27c7f238ccbb0f" providerId="LiveId" clId="{7CBAAE27-A51A-47DE-901F-28AE72D7BEED}" dt="2023-07-18T18:39:45.280" v="2064" actId="465"/>
      <pc:docMkLst>
        <pc:docMk/>
      </pc:docMkLst>
      <pc:sldChg chg="del">
        <pc:chgData name="VLADISLAVOVICH DANILOV" userId="0e27c7f238ccbb0f" providerId="LiveId" clId="{7CBAAE27-A51A-47DE-901F-28AE72D7BEED}" dt="2023-07-17T06:14:52.339" v="468" actId="47"/>
        <pc:sldMkLst>
          <pc:docMk/>
          <pc:sldMk cId="1991336532" sldId="351"/>
        </pc:sldMkLst>
      </pc:sldChg>
      <pc:sldChg chg="add del">
        <pc:chgData name="VLADISLAVOVICH DANILOV" userId="0e27c7f238ccbb0f" providerId="LiveId" clId="{7CBAAE27-A51A-47DE-901F-28AE72D7BEED}" dt="2023-07-16T17:30:55.170" v="466" actId="47"/>
        <pc:sldMkLst>
          <pc:docMk/>
          <pc:sldMk cId="4236863358" sldId="381"/>
        </pc:sldMkLst>
      </pc:sldChg>
      <pc:sldChg chg="addSp delSp modSp mod">
        <pc:chgData name="VLADISLAVOVICH DANILOV" userId="0e27c7f238ccbb0f" providerId="LiveId" clId="{7CBAAE27-A51A-47DE-901F-28AE72D7BEED}" dt="2023-07-18T18:35:40.467" v="1997" actId="113"/>
        <pc:sldMkLst>
          <pc:docMk/>
          <pc:sldMk cId="2505042794" sldId="387"/>
        </pc:sldMkLst>
        <pc:spChg chg="del mod">
          <ac:chgData name="VLADISLAVOVICH DANILOV" userId="0e27c7f238ccbb0f" providerId="LiveId" clId="{7CBAAE27-A51A-47DE-901F-28AE72D7BEED}" dt="2023-07-16T14:06:16.232" v="2" actId="478"/>
          <ac:spMkLst>
            <pc:docMk/>
            <pc:sldMk cId="2505042794" sldId="387"/>
            <ac:spMk id="3" creationId="{00000000-0000-0000-0000-000000000000}"/>
          </ac:spMkLst>
        </pc:spChg>
        <pc:spChg chg="del">
          <ac:chgData name="VLADISLAVOVICH DANILOV" userId="0e27c7f238ccbb0f" providerId="LiveId" clId="{7CBAAE27-A51A-47DE-901F-28AE72D7BEED}" dt="2023-07-16T14:06:20.767" v="3" actId="478"/>
          <ac:spMkLst>
            <pc:docMk/>
            <pc:sldMk cId="2505042794" sldId="387"/>
            <ac:spMk id="4" creationId="{00000000-0000-0000-0000-000000000000}"/>
          </ac:spMkLst>
        </pc:spChg>
        <pc:spChg chg="add mod">
          <ac:chgData name="VLADISLAVOVICH DANILOV" userId="0e27c7f238ccbb0f" providerId="LiveId" clId="{7CBAAE27-A51A-47DE-901F-28AE72D7BEED}" dt="2023-07-17T06:15:29.272" v="473" actId="14100"/>
          <ac:spMkLst>
            <pc:docMk/>
            <pc:sldMk cId="2505042794" sldId="387"/>
            <ac:spMk id="5" creationId="{363172EE-3FD5-49E9-B205-F097C46A3D20}"/>
          </ac:spMkLst>
        </pc:spChg>
        <pc:spChg chg="add del mod">
          <ac:chgData name="VLADISLAVOVICH DANILOV" userId="0e27c7f238ccbb0f" providerId="LiveId" clId="{7CBAAE27-A51A-47DE-901F-28AE72D7BEED}" dt="2023-07-16T14:09:19.118" v="27" actId="478"/>
          <ac:spMkLst>
            <pc:docMk/>
            <pc:sldMk cId="2505042794" sldId="387"/>
            <ac:spMk id="9" creationId="{6EBF85F8-3D05-4BF9-84CF-A5C648087B86}"/>
          </ac:spMkLst>
        </pc:spChg>
        <pc:spChg chg="add mod">
          <ac:chgData name="VLADISLAVOVICH DANILOV" userId="0e27c7f238ccbb0f" providerId="LiveId" clId="{7CBAAE27-A51A-47DE-901F-28AE72D7BEED}" dt="2023-07-18T18:35:40.467" v="1997" actId="113"/>
          <ac:spMkLst>
            <pc:docMk/>
            <pc:sldMk cId="2505042794" sldId="387"/>
            <ac:spMk id="10" creationId="{8A4A72AA-230C-41E6-B259-FF4293495359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11" creationId="{39538218-5F07-48F6-8963-FCC3BDE51B73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12" creationId="{E28DC55F-B1FE-4EEF-ACAD-91F4880B3A26}"/>
          </ac:spMkLst>
        </pc:spChg>
        <pc:spChg chg="add del">
          <ac:chgData name="VLADISLAVOVICH DANILOV" userId="0e27c7f238ccbb0f" providerId="LiveId" clId="{7CBAAE27-A51A-47DE-901F-28AE72D7BEED}" dt="2023-07-16T14:12:10.025" v="67"/>
          <ac:spMkLst>
            <pc:docMk/>
            <pc:sldMk cId="2505042794" sldId="387"/>
            <ac:spMk id="13" creationId="{AB81D4AE-C03B-47D8-9871-0C186929A154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14" creationId="{1A21788A-3B26-40EE-95F6-DCC281E8C2EB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16" creationId="{B0614BB6-EC6F-49FC-85D8-A89B600861AC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17" creationId="{6B8DF2F0-1B69-4B5E-AF1E-03DA00EAA0EC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18" creationId="{D2CE4E35-AF31-43D7-A27E-38770B2271B4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19" creationId="{CA2C22F9-DE2F-4B17-8698-91E6F8C62E5E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20" creationId="{8968C2F8-E043-42D9-81F9-7F7792F3F7D4}"/>
          </ac:spMkLst>
        </pc:spChg>
        <pc:spChg chg="add del mod">
          <ac:chgData name="VLADISLAVOVICH DANILOV" userId="0e27c7f238ccbb0f" providerId="LiveId" clId="{7CBAAE27-A51A-47DE-901F-28AE72D7BEED}" dt="2023-07-17T06:15:40.413" v="474" actId="478"/>
          <ac:spMkLst>
            <pc:docMk/>
            <pc:sldMk cId="2505042794" sldId="387"/>
            <ac:spMk id="21" creationId="{8051751C-FE94-48B2-B8DC-0102CFC33C36}"/>
          </ac:spMkLst>
        </pc:spChg>
        <pc:spChg chg="add mod">
          <ac:chgData name="VLADISLAVOVICH DANILOV" userId="0e27c7f238ccbb0f" providerId="LiveId" clId="{7CBAAE27-A51A-47DE-901F-28AE72D7BEED}" dt="2023-07-16T14:15:03.320" v="114" actId="571"/>
          <ac:spMkLst>
            <pc:docMk/>
            <pc:sldMk cId="2505042794" sldId="387"/>
            <ac:spMk id="23" creationId="{0A709528-0A16-4074-BEF9-3515DD3AB796}"/>
          </ac:spMkLst>
        </pc:spChg>
        <pc:picChg chg="del">
          <ac:chgData name="VLADISLAVOVICH DANILOV" userId="0e27c7f238ccbb0f" providerId="LiveId" clId="{7CBAAE27-A51A-47DE-901F-28AE72D7BEED}" dt="2023-07-16T14:06:13.833" v="0" actId="478"/>
          <ac:picMkLst>
            <pc:docMk/>
            <pc:sldMk cId="2505042794" sldId="387"/>
            <ac:picMk id="2" creationId="{00000000-0000-0000-0000-000000000000}"/>
          </ac:picMkLst>
        </pc:picChg>
        <pc:picChg chg="add mod">
          <ac:chgData name="VLADISLAVOVICH DANILOV" userId="0e27c7f238ccbb0f" providerId="LiveId" clId="{7CBAAE27-A51A-47DE-901F-28AE72D7BEED}" dt="2023-07-16T14:15:03.320" v="114" actId="571"/>
          <ac:picMkLst>
            <pc:docMk/>
            <pc:sldMk cId="2505042794" sldId="387"/>
            <ac:picMk id="22" creationId="{EFDB20DC-63ED-4181-A8CB-56824F534317}"/>
          </ac:picMkLst>
        </pc:picChg>
        <pc:picChg chg="mod">
          <ac:chgData name="VLADISLAVOVICH DANILOV" userId="0e27c7f238ccbb0f" providerId="LiveId" clId="{7CBAAE27-A51A-47DE-901F-28AE72D7BEED}" dt="2023-07-16T14:13:59.283" v="100" actId="1076"/>
          <ac:picMkLst>
            <pc:docMk/>
            <pc:sldMk cId="2505042794" sldId="387"/>
            <ac:picMk id="1027" creationId="{00000000-0000-0000-0000-000000000000}"/>
          </ac:picMkLst>
        </pc:picChg>
      </pc:sldChg>
      <pc:sldChg chg="addSp delSp modSp add del mod">
        <pc:chgData name="VLADISLAVOVICH DANILOV" userId="0e27c7f238ccbb0f" providerId="LiveId" clId="{7CBAAE27-A51A-47DE-901F-28AE72D7BEED}" dt="2023-07-17T06:16:42.197" v="500" actId="47"/>
        <pc:sldMkLst>
          <pc:docMk/>
          <pc:sldMk cId="3678903435" sldId="388"/>
        </pc:sldMkLst>
        <pc:spChg chg="mod">
          <ac:chgData name="VLADISLAVOVICH DANILOV" userId="0e27c7f238ccbb0f" providerId="LiveId" clId="{7CBAAE27-A51A-47DE-901F-28AE72D7BEED}" dt="2023-07-16T14:18:18.188" v="137" actId="20577"/>
          <ac:spMkLst>
            <pc:docMk/>
            <pc:sldMk cId="3678903435" sldId="388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6T17:11:47.384" v="432" actId="20577"/>
          <ac:spMkLst>
            <pc:docMk/>
            <pc:sldMk cId="3678903435" sldId="388"/>
            <ac:spMk id="10" creationId="{8A4A72AA-230C-41E6-B259-FF4293495359}"/>
          </ac:spMkLst>
        </pc:spChg>
        <pc:spChg chg="del mod">
          <ac:chgData name="VLADISLAVOVICH DANILOV" userId="0e27c7f238ccbb0f" providerId="LiveId" clId="{7CBAAE27-A51A-47DE-901F-28AE72D7BEED}" dt="2023-07-16T14:24:01.198" v="221" actId="478"/>
          <ac:spMkLst>
            <pc:docMk/>
            <pc:sldMk cId="3678903435" sldId="388"/>
            <ac:spMk id="11" creationId="{39538218-5F07-48F6-8963-FCC3BDE51B73}"/>
          </ac:spMkLst>
        </pc:spChg>
        <pc:spChg chg="mod">
          <ac:chgData name="VLADISLAVOVICH DANILOV" userId="0e27c7f238ccbb0f" providerId="LiveId" clId="{7CBAAE27-A51A-47DE-901F-28AE72D7BEED}" dt="2023-07-16T14:19:51.579" v="151" actId="164"/>
          <ac:spMkLst>
            <pc:docMk/>
            <pc:sldMk cId="3678903435" sldId="388"/>
            <ac:spMk id="12" creationId="{E28DC55F-B1FE-4EEF-ACAD-91F4880B3A26}"/>
          </ac:spMkLst>
        </pc:spChg>
        <pc:spChg chg="mod">
          <ac:chgData name="VLADISLAVOVICH DANILOV" userId="0e27c7f238ccbb0f" providerId="LiveId" clId="{7CBAAE27-A51A-47DE-901F-28AE72D7BEED}" dt="2023-07-16T14:20:14.596" v="158"/>
          <ac:spMkLst>
            <pc:docMk/>
            <pc:sldMk cId="3678903435" sldId="388"/>
            <ac:spMk id="14" creationId="{1A21788A-3B26-40EE-95F6-DCC281E8C2EB}"/>
          </ac:spMkLst>
        </pc:spChg>
        <pc:spChg chg="mod">
          <ac:chgData name="VLADISLAVOVICH DANILOV" userId="0e27c7f238ccbb0f" providerId="LiveId" clId="{7CBAAE27-A51A-47DE-901F-28AE72D7BEED}" dt="2023-07-16T14:19:53.660" v="152" actId="164"/>
          <ac:spMkLst>
            <pc:docMk/>
            <pc:sldMk cId="3678903435" sldId="388"/>
            <ac:spMk id="16" creationId="{B0614BB6-EC6F-49FC-85D8-A89B600861AC}"/>
          </ac:spMkLst>
        </pc:spChg>
        <pc:spChg chg="mod">
          <ac:chgData name="VLADISLAVOVICH DANILOV" userId="0e27c7f238ccbb0f" providerId="LiveId" clId="{7CBAAE27-A51A-47DE-901F-28AE72D7BEED}" dt="2023-07-16T14:22:51.156" v="216" actId="20577"/>
          <ac:spMkLst>
            <pc:docMk/>
            <pc:sldMk cId="3678903435" sldId="388"/>
            <ac:spMk id="17" creationId="{6B8DF2F0-1B69-4B5E-AF1E-03DA00EAA0EC}"/>
          </ac:spMkLst>
        </pc:spChg>
        <pc:spChg chg="mod">
          <ac:chgData name="VLADISLAVOVICH DANILOV" userId="0e27c7f238ccbb0f" providerId="LiveId" clId="{7CBAAE27-A51A-47DE-901F-28AE72D7BEED}" dt="2023-07-16T14:19:55.089" v="153" actId="164"/>
          <ac:spMkLst>
            <pc:docMk/>
            <pc:sldMk cId="3678903435" sldId="388"/>
            <ac:spMk id="18" creationId="{D2CE4E35-AF31-43D7-A27E-38770B2271B4}"/>
          </ac:spMkLst>
        </pc:spChg>
        <pc:spChg chg="mod">
          <ac:chgData name="VLADISLAVOVICH DANILOV" userId="0e27c7f238ccbb0f" providerId="LiveId" clId="{7CBAAE27-A51A-47DE-901F-28AE72D7BEED}" dt="2023-07-16T14:22:16.241" v="207"/>
          <ac:spMkLst>
            <pc:docMk/>
            <pc:sldMk cId="3678903435" sldId="388"/>
            <ac:spMk id="19" creationId="{CA2C22F9-DE2F-4B17-8698-91E6F8C62E5E}"/>
          </ac:spMkLst>
        </pc:spChg>
        <pc:spChg chg="mod">
          <ac:chgData name="VLADISLAVOVICH DANILOV" userId="0e27c7f238ccbb0f" providerId="LiveId" clId="{7CBAAE27-A51A-47DE-901F-28AE72D7BEED}" dt="2023-07-16T14:19:56.372" v="154" actId="164"/>
          <ac:spMkLst>
            <pc:docMk/>
            <pc:sldMk cId="3678903435" sldId="388"/>
            <ac:spMk id="20" creationId="{8968C2F8-E043-42D9-81F9-7F7792F3F7D4}"/>
          </ac:spMkLst>
        </pc:spChg>
        <pc:spChg chg="mod">
          <ac:chgData name="VLADISLAVOVICH DANILOV" userId="0e27c7f238ccbb0f" providerId="LiveId" clId="{7CBAAE27-A51A-47DE-901F-28AE72D7BEED}" dt="2023-07-16T14:22:28.939" v="210"/>
          <ac:spMkLst>
            <pc:docMk/>
            <pc:sldMk cId="3678903435" sldId="388"/>
            <ac:spMk id="21" creationId="{8051751C-FE94-48B2-B8DC-0102CFC33C36}"/>
          </ac:spMkLst>
        </pc:spChg>
        <pc:spChg chg="mod">
          <ac:chgData name="VLADISLAVOVICH DANILOV" userId="0e27c7f238ccbb0f" providerId="LiveId" clId="{7CBAAE27-A51A-47DE-901F-28AE72D7BEED}" dt="2023-07-16T14:20:47.284" v="179" actId="20577"/>
          <ac:spMkLst>
            <pc:docMk/>
            <pc:sldMk cId="3678903435" sldId="388"/>
            <ac:spMk id="24" creationId="{1DA7A08B-8CDF-40E9-B941-04FF2F5C95FB}"/>
          </ac:spMkLst>
        </pc:spChg>
        <pc:spChg chg="mod">
          <ac:chgData name="VLADISLAVOVICH DANILOV" userId="0e27c7f238ccbb0f" providerId="LiveId" clId="{7CBAAE27-A51A-47DE-901F-28AE72D7BEED}" dt="2023-07-16T14:21:02.748" v="183"/>
          <ac:spMkLst>
            <pc:docMk/>
            <pc:sldMk cId="3678903435" sldId="388"/>
            <ac:spMk id="27" creationId="{AAA3C848-C291-4F8C-BC84-D35600AFF2A5}"/>
          </ac:spMkLst>
        </pc:spChg>
        <pc:spChg chg="mod">
          <ac:chgData name="VLADISLAVOVICH DANILOV" userId="0e27c7f238ccbb0f" providerId="LiveId" clId="{7CBAAE27-A51A-47DE-901F-28AE72D7BEED}" dt="2023-07-16T14:21:21.948" v="190"/>
          <ac:spMkLst>
            <pc:docMk/>
            <pc:sldMk cId="3678903435" sldId="388"/>
            <ac:spMk id="30" creationId="{A7B5E63D-1B9B-49B1-992E-72E65A2E36C8}"/>
          </ac:spMkLst>
        </pc:spChg>
        <pc:spChg chg="mod">
          <ac:chgData name="VLADISLAVOVICH DANILOV" userId="0e27c7f238ccbb0f" providerId="LiveId" clId="{7CBAAE27-A51A-47DE-901F-28AE72D7BEED}" dt="2023-07-16T14:21:39.207" v="195"/>
          <ac:spMkLst>
            <pc:docMk/>
            <pc:sldMk cId="3678903435" sldId="388"/>
            <ac:spMk id="33" creationId="{B0FF38E6-3F46-409B-B34A-D76520F9CBEA}"/>
          </ac:spMkLst>
        </pc:spChg>
        <pc:spChg chg="mod">
          <ac:chgData name="VLADISLAVOVICH DANILOV" userId="0e27c7f238ccbb0f" providerId="LiveId" clId="{7CBAAE27-A51A-47DE-901F-28AE72D7BEED}" dt="2023-07-16T14:21:58.538" v="201"/>
          <ac:spMkLst>
            <pc:docMk/>
            <pc:sldMk cId="3678903435" sldId="388"/>
            <ac:spMk id="36" creationId="{461352BE-BB6B-43E5-A99F-F297D3F9700C}"/>
          </ac:spMkLst>
        </pc:s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2" creationId="{74D3D83F-1C82-4FAA-AFEA-6D2526A2C724}"/>
          </ac:grpSpMkLst>
        </pc:grpChg>
        <pc:grpChg chg="add del mod">
          <ac:chgData name="VLADISLAVOVICH DANILOV" userId="0e27c7f238ccbb0f" providerId="LiveId" clId="{7CBAAE27-A51A-47DE-901F-28AE72D7BEED}" dt="2023-07-16T14:24:04.877" v="222" actId="478"/>
          <ac:grpSpMkLst>
            <pc:docMk/>
            <pc:sldMk cId="3678903435" sldId="388"/>
            <ac:grpSpMk id="3" creationId="{05D5256C-8054-442E-A244-A738214B634B}"/>
          </ac:grpSpMkLst>
        </pc:gr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4" creationId="{5924AFB7-F960-4CCA-B358-CEDD1AC64337}"/>
          </ac:grpSpMkLst>
        </pc:gr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9" creationId="{CEF4AF6E-66BE-446A-8260-D33D41BE50E4}"/>
          </ac:grpSpMkLst>
        </pc:gr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22" creationId="{91AB6D64-46B9-432A-AA13-985ADBCAD5A3}"/>
          </ac:grpSpMkLst>
        </pc:gr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25" creationId="{DD9D0C24-E9FC-48AC-98D1-9118E62D48B8}"/>
          </ac:grpSpMkLst>
        </pc:gr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28" creationId="{21DA4930-C9B9-4A88-B36E-708998754495}"/>
          </ac:grpSpMkLst>
        </pc:gr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31" creationId="{1C97C247-CA14-4BF6-89C3-68A200783BB7}"/>
          </ac:grpSpMkLst>
        </pc:grpChg>
        <pc:grpChg chg="add del mod">
          <ac:chgData name="VLADISLAVOVICH DANILOV" userId="0e27c7f238ccbb0f" providerId="LiveId" clId="{7CBAAE27-A51A-47DE-901F-28AE72D7BEED}" dt="2023-07-16T14:24:01.198" v="221" actId="478"/>
          <ac:grpSpMkLst>
            <pc:docMk/>
            <pc:sldMk cId="3678903435" sldId="388"/>
            <ac:grpSpMk id="34" creationId="{727021CD-346E-4AA5-B8C1-4374CC3EFD82}"/>
          </ac:grpSpMkLst>
        </pc:grpChg>
        <pc:picChg chg="mod">
          <ac:chgData name="VLADISLAVOVICH DANILOV" userId="0e27c7f238ccbb0f" providerId="LiveId" clId="{7CBAAE27-A51A-47DE-901F-28AE72D7BEED}" dt="2023-07-16T14:25:19.262" v="242" actId="1076"/>
          <ac:picMkLst>
            <pc:docMk/>
            <pc:sldMk cId="3678903435" sldId="388"/>
            <ac:picMk id="1027" creationId="{00000000-0000-0000-0000-000000000000}"/>
          </ac:picMkLst>
        </pc:picChg>
      </pc:sldChg>
      <pc:sldChg chg="addSp delSp modSp add mod">
        <pc:chgData name="VLADISLAVOVICH DANILOV" userId="0e27c7f238ccbb0f" providerId="LiveId" clId="{7CBAAE27-A51A-47DE-901F-28AE72D7BEED}" dt="2023-07-17T13:56:22.465" v="784" actId="465"/>
        <pc:sldMkLst>
          <pc:docMk/>
          <pc:sldMk cId="4025134690" sldId="389"/>
        </pc:sldMkLst>
        <pc:spChg chg="mod">
          <ac:chgData name="VLADISLAVOVICH DANILOV" userId="0e27c7f238ccbb0f" providerId="LiveId" clId="{7CBAAE27-A51A-47DE-901F-28AE72D7BEED}" dt="2023-07-17T13:49:57.190" v="703"/>
          <ac:spMkLst>
            <pc:docMk/>
            <pc:sldMk cId="4025134690" sldId="389"/>
            <ac:spMk id="5" creationId="{363172EE-3FD5-49E9-B205-F097C46A3D20}"/>
          </ac:spMkLst>
        </pc:spChg>
        <pc:spChg chg="del">
          <ac:chgData name="VLADISLAVOVICH DANILOV" userId="0e27c7f238ccbb0f" providerId="LiveId" clId="{7CBAAE27-A51A-47DE-901F-28AE72D7BEED}" dt="2023-07-16T14:24:23.616" v="231" actId="478"/>
          <ac:spMkLst>
            <pc:docMk/>
            <pc:sldMk cId="4025134690" sldId="389"/>
            <ac:spMk id="10" creationId="{8A4A72AA-230C-41E6-B259-FF4293495359}"/>
          </ac:spMkLst>
        </pc:spChg>
        <pc:spChg chg="mod">
          <ac:chgData name="VLADISLAVOVICH DANILOV" userId="0e27c7f238ccbb0f" providerId="LiveId" clId="{7CBAAE27-A51A-47DE-901F-28AE72D7BEED}" dt="2023-07-17T13:51:17.240" v="711" actId="20577"/>
          <ac:spMkLst>
            <pc:docMk/>
            <pc:sldMk cId="4025134690" sldId="389"/>
            <ac:spMk id="11" creationId="{39538218-5F07-48F6-8963-FCC3BDE51B73}"/>
          </ac:spMkLst>
        </pc:spChg>
        <pc:spChg chg="mod topLvl">
          <ac:chgData name="VLADISLAVOVICH DANILOV" userId="0e27c7f238ccbb0f" providerId="LiveId" clId="{7CBAAE27-A51A-47DE-901F-28AE72D7BEED}" dt="2023-07-17T13:55:08.894" v="764" actId="164"/>
          <ac:spMkLst>
            <pc:docMk/>
            <pc:sldMk cId="4025134690" sldId="389"/>
            <ac:spMk id="12" creationId="{E28DC55F-B1FE-4EEF-ACAD-91F4880B3A26}"/>
          </ac:spMkLst>
        </pc:spChg>
        <pc:spChg chg="mod topLvl">
          <ac:chgData name="VLADISLAVOVICH DANILOV" userId="0e27c7f238ccbb0f" providerId="LiveId" clId="{7CBAAE27-A51A-47DE-901F-28AE72D7BEED}" dt="2023-07-17T13:55:08.894" v="764" actId="164"/>
          <ac:spMkLst>
            <pc:docMk/>
            <pc:sldMk cId="4025134690" sldId="389"/>
            <ac:spMk id="14" creationId="{1A21788A-3B26-40EE-95F6-DCC281E8C2EB}"/>
          </ac:spMkLst>
        </pc:spChg>
        <pc:spChg chg="mod topLvl">
          <ac:chgData name="VLADISLAVOVICH DANILOV" userId="0e27c7f238ccbb0f" providerId="LiveId" clId="{7CBAAE27-A51A-47DE-901F-28AE72D7BEED}" dt="2023-07-17T13:55:28.486" v="776" actId="164"/>
          <ac:spMkLst>
            <pc:docMk/>
            <pc:sldMk cId="4025134690" sldId="389"/>
            <ac:spMk id="16" creationId="{B0614BB6-EC6F-49FC-85D8-A89B600861AC}"/>
          </ac:spMkLst>
        </pc:spChg>
        <pc:spChg chg="mod topLvl">
          <ac:chgData name="VLADISLAVOVICH DANILOV" userId="0e27c7f238ccbb0f" providerId="LiveId" clId="{7CBAAE27-A51A-47DE-901F-28AE72D7BEED}" dt="2023-07-17T13:55:28.486" v="776" actId="164"/>
          <ac:spMkLst>
            <pc:docMk/>
            <pc:sldMk cId="4025134690" sldId="389"/>
            <ac:spMk id="17" creationId="{6B8DF2F0-1B69-4B5E-AF1E-03DA00EAA0EC}"/>
          </ac:spMkLst>
        </pc:spChg>
        <pc:spChg chg="mod topLvl">
          <ac:chgData name="VLADISLAVOVICH DANILOV" userId="0e27c7f238ccbb0f" providerId="LiveId" clId="{7CBAAE27-A51A-47DE-901F-28AE72D7BEED}" dt="2023-07-17T13:55:29.844" v="777" actId="164"/>
          <ac:spMkLst>
            <pc:docMk/>
            <pc:sldMk cId="4025134690" sldId="389"/>
            <ac:spMk id="18" creationId="{D2CE4E35-AF31-43D7-A27E-38770B2271B4}"/>
          </ac:spMkLst>
        </pc:spChg>
        <pc:spChg chg="mod topLvl">
          <ac:chgData name="VLADISLAVOVICH DANILOV" userId="0e27c7f238ccbb0f" providerId="LiveId" clId="{7CBAAE27-A51A-47DE-901F-28AE72D7BEED}" dt="2023-07-17T13:55:57.324" v="782" actId="20577"/>
          <ac:spMkLst>
            <pc:docMk/>
            <pc:sldMk cId="4025134690" sldId="389"/>
            <ac:spMk id="19" creationId="{CA2C22F9-DE2F-4B17-8698-91E6F8C62E5E}"/>
          </ac:spMkLst>
        </pc:spChg>
        <pc:spChg chg="mod topLvl">
          <ac:chgData name="VLADISLAVOVICH DANILOV" userId="0e27c7f238ccbb0f" providerId="LiveId" clId="{7CBAAE27-A51A-47DE-901F-28AE72D7BEED}" dt="2023-07-17T13:55:32.647" v="780" actId="164"/>
          <ac:spMkLst>
            <pc:docMk/>
            <pc:sldMk cId="4025134690" sldId="389"/>
            <ac:spMk id="20" creationId="{8968C2F8-E043-42D9-81F9-7F7792F3F7D4}"/>
          </ac:spMkLst>
        </pc:spChg>
        <pc:spChg chg="mod topLvl">
          <ac:chgData name="VLADISLAVOVICH DANILOV" userId="0e27c7f238ccbb0f" providerId="LiveId" clId="{7CBAAE27-A51A-47DE-901F-28AE72D7BEED}" dt="2023-07-17T13:56:11.342" v="783" actId="20577"/>
          <ac:spMkLst>
            <pc:docMk/>
            <pc:sldMk cId="4025134690" sldId="389"/>
            <ac:spMk id="21" creationId="{8051751C-FE94-48B2-B8DC-0102CFC33C36}"/>
          </ac:spMkLst>
        </pc:spChg>
        <pc:spChg chg="mod topLvl">
          <ac:chgData name="VLADISLAVOVICH DANILOV" userId="0e27c7f238ccbb0f" providerId="LiveId" clId="{7CBAAE27-A51A-47DE-901F-28AE72D7BEED}" dt="2023-07-17T13:55:13.542" v="767" actId="164"/>
          <ac:spMkLst>
            <pc:docMk/>
            <pc:sldMk cId="4025134690" sldId="389"/>
            <ac:spMk id="23" creationId="{41CC2156-0325-4E27-A662-FA502BF6A1E2}"/>
          </ac:spMkLst>
        </pc:spChg>
        <pc:spChg chg="mod topLvl">
          <ac:chgData name="VLADISLAVOVICH DANILOV" userId="0e27c7f238ccbb0f" providerId="LiveId" clId="{7CBAAE27-A51A-47DE-901F-28AE72D7BEED}" dt="2023-07-17T13:55:13.542" v="767" actId="164"/>
          <ac:spMkLst>
            <pc:docMk/>
            <pc:sldMk cId="4025134690" sldId="389"/>
            <ac:spMk id="24" creationId="{1DA7A08B-8CDF-40E9-B941-04FF2F5C95FB}"/>
          </ac:spMkLst>
        </pc:spChg>
        <pc:spChg chg="mod topLvl">
          <ac:chgData name="VLADISLAVOVICH DANILOV" userId="0e27c7f238ccbb0f" providerId="LiveId" clId="{7CBAAE27-A51A-47DE-901F-28AE72D7BEED}" dt="2023-07-17T13:55:17.655" v="768" actId="164"/>
          <ac:spMkLst>
            <pc:docMk/>
            <pc:sldMk cId="4025134690" sldId="389"/>
            <ac:spMk id="26" creationId="{B5B35CD1-44AC-491F-802E-E315EF13F359}"/>
          </ac:spMkLst>
        </pc:spChg>
        <pc:spChg chg="mod topLvl">
          <ac:chgData name="VLADISLAVOVICH DANILOV" userId="0e27c7f238ccbb0f" providerId="LiveId" clId="{7CBAAE27-A51A-47DE-901F-28AE72D7BEED}" dt="2023-07-17T13:55:17.655" v="768" actId="164"/>
          <ac:spMkLst>
            <pc:docMk/>
            <pc:sldMk cId="4025134690" sldId="389"/>
            <ac:spMk id="27" creationId="{AAA3C848-C291-4F8C-BC84-D35600AFF2A5}"/>
          </ac:spMkLst>
        </pc:spChg>
        <pc:spChg chg="mod topLvl">
          <ac:chgData name="VLADISLAVOVICH DANILOV" userId="0e27c7f238ccbb0f" providerId="LiveId" clId="{7CBAAE27-A51A-47DE-901F-28AE72D7BEED}" dt="2023-07-17T13:55:24.445" v="773" actId="164"/>
          <ac:spMkLst>
            <pc:docMk/>
            <pc:sldMk cId="4025134690" sldId="389"/>
            <ac:spMk id="29" creationId="{DE99376B-2977-416D-8C43-947D52AFAB18}"/>
          </ac:spMkLst>
        </pc:spChg>
        <pc:spChg chg="mod topLvl">
          <ac:chgData name="VLADISLAVOVICH DANILOV" userId="0e27c7f238ccbb0f" providerId="LiveId" clId="{7CBAAE27-A51A-47DE-901F-28AE72D7BEED}" dt="2023-07-17T13:55:24.445" v="773" actId="164"/>
          <ac:spMkLst>
            <pc:docMk/>
            <pc:sldMk cId="4025134690" sldId="389"/>
            <ac:spMk id="30" creationId="{A7B5E63D-1B9B-49B1-992E-72E65A2E36C8}"/>
          </ac:spMkLst>
        </pc:spChg>
        <pc:spChg chg="mod topLvl">
          <ac:chgData name="VLADISLAVOVICH DANILOV" userId="0e27c7f238ccbb0f" providerId="LiveId" clId="{7CBAAE27-A51A-47DE-901F-28AE72D7BEED}" dt="2023-07-17T13:55:26.059" v="774" actId="164"/>
          <ac:spMkLst>
            <pc:docMk/>
            <pc:sldMk cId="4025134690" sldId="389"/>
            <ac:spMk id="32" creationId="{9897B85E-421E-4717-A8DF-9A9D35F119A2}"/>
          </ac:spMkLst>
        </pc:spChg>
        <pc:spChg chg="mod topLvl">
          <ac:chgData name="VLADISLAVOVICH DANILOV" userId="0e27c7f238ccbb0f" providerId="LiveId" clId="{7CBAAE27-A51A-47DE-901F-28AE72D7BEED}" dt="2023-07-17T13:55:26.059" v="774" actId="164"/>
          <ac:spMkLst>
            <pc:docMk/>
            <pc:sldMk cId="4025134690" sldId="389"/>
            <ac:spMk id="33" creationId="{B0FF38E6-3F46-409B-B34A-D76520F9CBEA}"/>
          </ac:spMkLst>
        </pc:spChg>
        <pc:spChg chg="mod topLvl">
          <ac:chgData name="VLADISLAVOVICH DANILOV" userId="0e27c7f238ccbb0f" providerId="LiveId" clId="{7CBAAE27-A51A-47DE-901F-28AE72D7BEED}" dt="2023-07-17T13:55:27.209" v="775" actId="164"/>
          <ac:spMkLst>
            <pc:docMk/>
            <pc:sldMk cId="4025134690" sldId="389"/>
            <ac:spMk id="35" creationId="{5AA91DD4-8AE7-4DD5-B170-93A5C9BEADDF}"/>
          </ac:spMkLst>
        </pc:spChg>
        <pc:spChg chg="mod topLvl">
          <ac:chgData name="VLADISLAVOVICH DANILOV" userId="0e27c7f238ccbb0f" providerId="LiveId" clId="{7CBAAE27-A51A-47DE-901F-28AE72D7BEED}" dt="2023-07-17T13:55:27.209" v="775" actId="164"/>
          <ac:spMkLst>
            <pc:docMk/>
            <pc:sldMk cId="4025134690" sldId="389"/>
            <ac:spMk id="36" creationId="{461352BE-BB6B-43E5-A99F-F297D3F9700C}"/>
          </ac:spMkLst>
        </pc:s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2" creationId="{74D3D83F-1C82-4FAA-AFEA-6D2526A2C724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3" creationId="{05D5256C-8054-442E-A244-A738214B634B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4" creationId="{5924AFB7-F960-4CCA-B358-CEDD1AC64337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9" creationId="{CEF4AF6E-66BE-446A-8260-D33D41BE50E4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10" creationId="{D1EE8A67-29A0-4BD9-B7DD-DC0DFA1689C9}"/>
          </ac:grpSpMkLst>
        </pc:grpChg>
        <pc:grpChg chg="add mod">
          <ac:chgData name="VLADISLAVOVICH DANILOV" userId="0e27c7f238ccbb0f" providerId="LiveId" clId="{7CBAAE27-A51A-47DE-901F-28AE72D7BEED}" dt="2023-07-17T13:55:11.545" v="766" actId="164"/>
          <ac:grpSpMkLst>
            <pc:docMk/>
            <pc:sldMk cId="4025134690" sldId="389"/>
            <ac:grpSpMk id="13" creationId="{4BE8A27C-521C-4901-9D71-2F7D655BE0F4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15" creationId="{4F882BD1-0AF8-4A5D-A34F-F8FD6200DCCC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22" creationId="{91AB6D64-46B9-432A-AA13-985ADBCAD5A3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25" creationId="{DD9D0C24-E9FC-48AC-98D1-9118E62D48B8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28" creationId="{21DA4930-C9B9-4A88-B36E-708998754495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31" creationId="{1C97C247-CA14-4BF6-89C3-68A200783BB7}"/>
          </ac:grpSpMkLst>
        </pc:grpChg>
        <pc:grpChg chg="del mod">
          <ac:chgData name="VLADISLAVOVICH DANILOV" userId="0e27c7f238ccbb0f" providerId="LiveId" clId="{7CBAAE27-A51A-47DE-901F-28AE72D7BEED}" dt="2023-07-17T13:54:48.310" v="762" actId="165"/>
          <ac:grpSpMkLst>
            <pc:docMk/>
            <pc:sldMk cId="4025134690" sldId="389"/>
            <ac:grpSpMk id="34" creationId="{727021CD-346E-4AA5-B8C1-4374CC3EFD82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37" creationId="{E4E4035F-EF92-493E-82E4-9D8794D020E1}"/>
          </ac:grpSpMkLst>
        </pc:grpChg>
        <pc:grpChg chg="add mod">
          <ac:chgData name="VLADISLAVOVICH DANILOV" userId="0e27c7f238ccbb0f" providerId="LiveId" clId="{7CBAAE27-A51A-47DE-901F-28AE72D7BEED}" dt="2023-07-17T13:55:23.331" v="772" actId="164"/>
          <ac:grpSpMkLst>
            <pc:docMk/>
            <pc:sldMk cId="4025134690" sldId="389"/>
            <ac:grpSpMk id="38" creationId="{EE97B0CC-C88B-4891-BD23-7E3F7228EC3B}"/>
          </ac:grpSpMkLst>
        </pc:grpChg>
        <pc:grpChg chg="add mod">
          <ac:chgData name="VLADISLAVOVICH DANILOV" userId="0e27c7f238ccbb0f" providerId="LiveId" clId="{7CBAAE27-A51A-47DE-901F-28AE72D7BEED}" dt="2023-07-17T13:55:19.253" v="770" actId="571"/>
          <ac:grpSpMkLst>
            <pc:docMk/>
            <pc:sldMk cId="4025134690" sldId="389"/>
            <ac:grpSpMk id="40" creationId="{A9D6BBEB-FADA-47ED-9C9C-1D03699573E6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43" creationId="{BC57CDAE-5D89-42C9-BA27-A0B7FAE0718F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44" creationId="{E5117986-C7EA-4589-984B-253E5D35100F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45" creationId="{8406D16D-B607-47FF-81CB-65BA598B2A08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46" creationId="{8420BB19-5C08-4D15-B519-ECE20480FE03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47" creationId="{4713289C-B2F9-4974-AEDB-A4283AC97DB5}"/>
          </ac:grpSpMkLst>
        </pc:grpChg>
        <pc:grpChg chg="add mod">
          <ac:chgData name="VLADISLAVOVICH DANILOV" userId="0e27c7f238ccbb0f" providerId="LiveId" clId="{7CBAAE27-A51A-47DE-901F-28AE72D7BEED}" dt="2023-07-17T13:56:22.465" v="784" actId="465"/>
          <ac:grpSpMkLst>
            <pc:docMk/>
            <pc:sldMk cId="4025134690" sldId="389"/>
            <ac:grpSpMk id="48" creationId="{C0E8A2A6-6AD0-42FA-B829-D52B59987EA2}"/>
          </ac:grpSpMkLst>
        </pc:grpChg>
        <pc:picChg chg="add mod">
          <ac:chgData name="VLADISLAVOVICH DANILOV" userId="0e27c7f238ccbb0f" providerId="LiveId" clId="{7CBAAE27-A51A-47DE-901F-28AE72D7BEED}" dt="2023-07-17T13:55:19.253" v="770" actId="571"/>
          <ac:picMkLst>
            <pc:docMk/>
            <pc:sldMk cId="4025134690" sldId="389"/>
            <ac:picMk id="39" creationId="{D48A0EC9-2A1A-4BA9-BA8F-72C971FC1D26}"/>
          </ac:picMkLst>
        </pc:picChg>
        <pc:picChg chg="mod">
          <ac:chgData name="VLADISLAVOVICH DANILOV" userId="0e27c7f238ccbb0f" providerId="LiveId" clId="{7CBAAE27-A51A-47DE-901F-28AE72D7BEED}" dt="2023-07-17T13:55:23.331" v="772" actId="164"/>
          <ac:picMkLst>
            <pc:docMk/>
            <pc:sldMk cId="4025134690" sldId="389"/>
            <ac:picMk id="1027" creationId="{00000000-0000-0000-0000-000000000000}"/>
          </ac:picMkLst>
        </pc:picChg>
      </pc:sldChg>
      <pc:sldChg chg="addSp delSp modSp add mod">
        <pc:chgData name="VLADISLAVOVICH DANILOV" userId="0e27c7f238ccbb0f" providerId="LiveId" clId="{7CBAAE27-A51A-47DE-901F-28AE72D7BEED}" dt="2023-07-18T18:37:34.583" v="2019" actId="20577"/>
        <pc:sldMkLst>
          <pc:docMk/>
          <pc:sldMk cId="2749431968" sldId="390"/>
        </pc:sldMkLst>
        <pc:spChg chg="mod">
          <ac:chgData name="VLADISLAVOVICH DANILOV" userId="0e27c7f238ccbb0f" providerId="LiveId" clId="{7CBAAE27-A51A-47DE-901F-28AE72D7BEED}" dt="2023-07-17T15:28:37.934" v="1023"/>
          <ac:spMkLst>
            <pc:docMk/>
            <pc:sldMk cId="2749431968" sldId="390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8T18:37:34.583" v="2019" actId="20577"/>
          <ac:spMkLst>
            <pc:docMk/>
            <pc:sldMk cId="2749431968" sldId="390"/>
            <ac:spMk id="11" creationId="{39538218-5F07-48F6-8963-FCC3BDE51B73}"/>
          </ac:spMkLst>
        </pc:spChg>
        <pc:spChg chg="mod">
          <ac:chgData name="VLADISLAVOVICH DANILOV" userId="0e27c7f238ccbb0f" providerId="LiveId" clId="{7CBAAE27-A51A-47DE-901F-28AE72D7BEED}" dt="2023-07-17T15:31:55.424" v="1150"/>
          <ac:spMkLst>
            <pc:docMk/>
            <pc:sldMk cId="2749431968" sldId="390"/>
            <ac:spMk id="14" creationId="{1A21788A-3B26-40EE-95F6-DCC281E8C2EB}"/>
          </ac:spMkLst>
        </pc:spChg>
        <pc:spChg chg="mod">
          <ac:chgData name="VLADISLAVOVICH DANILOV" userId="0e27c7f238ccbb0f" providerId="LiveId" clId="{7CBAAE27-A51A-47DE-901F-28AE72D7BEED}" dt="2023-07-17T15:32:44.182" v="1169"/>
          <ac:spMkLst>
            <pc:docMk/>
            <pc:sldMk cId="2749431968" sldId="390"/>
            <ac:spMk id="19" creationId="{C9E91E70-CB2C-441B-866D-72BABD4CD9A5}"/>
          </ac:spMkLst>
        </pc:spChg>
        <pc:spChg chg="mod">
          <ac:chgData name="VLADISLAVOVICH DANILOV" userId="0e27c7f238ccbb0f" providerId="LiveId" clId="{7CBAAE27-A51A-47DE-901F-28AE72D7BEED}" dt="2023-07-17T15:32:12.642" v="1155"/>
          <ac:spMkLst>
            <pc:docMk/>
            <pc:sldMk cId="2749431968" sldId="390"/>
            <ac:spMk id="24" creationId="{1DA7A08B-8CDF-40E9-B941-04FF2F5C95FB}"/>
          </ac:spMkLst>
        </pc:spChg>
        <pc:spChg chg="mod">
          <ac:chgData name="VLADISLAVOVICH DANILOV" userId="0e27c7f238ccbb0f" providerId="LiveId" clId="{7CBAAE27-A51A-47DE-901F-28AE72D7BEED}" dt="2023-07-17T15:32:24.277" v="1161"/>
          <ac:spMkLst>
            <pc:docMk/>
            <pc:sldMk cId="2749431968" sldId="390"/>
            <ac:spMk id="27" creationId="{AAA3C848-C291-4F8C-BC84-D35600AFF2A5}"/>
          </ac:spMkLst>
        </pc:spChg>
        <pc:spChg chg="mod">
          <ac:chgData name="VLADISLAVOVICH DANILOV" userId="0e27c7f238ccbb0f" providerId="LiveId" clId="{7CBAAE27-A51A-47DE-901F-28AE72D7BEED}" dt="2023-07-17T15:33:01.866" v="1175"/>
          <ac:spMkLst>
            <pc:docMk/>
            <pc:sldMk cId="2749431968" sldId="390"/>
            <ac:spMk id="28" creationId="{396FE92C-B483-4129-A82B-A5835D7BC667}"/>
          </ac:spMkLst>
        </pc:spChg>
        <pc:grpChg chg="mod">
          <ac:chgData name="VLADISLAVOVICH DANILOV" userId="0e27c7f238ccbb0f" providerId="LiveId" clId="{7CBAAE27-A51A-47DE-901F-28AE72D7BEED}" dt="2023-07-17T15:33:19.954" v="1177" actId="1076"/>
          <ac:grpSpMkLst>
            <pc:docMk/>
            <pc:sldMk cId="2749431968" sldId="390"/>
            <ac:grpSpMk id="2" creationId="{74D3D83F-1C82-4FAA-AFEA-6D2526A2C724}"/>
          </ac:grpSpMkLst>
        </pc:grpChg>
        <pc:grpChg chg="del">
          <ac:chgData name="VLADISLAVOVICH DANILOV" userId="0e27c7f238ccbb0f" providerId="LiveId" clId="{7CBAAE27-A51A-47DE-901F-28AE72D7BEED}" dt="2023-07-16T15:08:43.005" v="277" actId="478"/>
          <ac:grpSpMkLst>
            <pc:docMk/>
            <pc:sldMk cId="2749431968" sldId="390"/>
            <ac:grpSpMk id="3" creationId="{05D5256C-8054-442E-A244-A738214B634B}"/>
          </ac:grpSpMkLst>
        </pc:grpChg>
        <pc:grpChg chg="del">
          <ac:chgData name="VLADISLAVOVICH DANILOV" userId="0e27c7f238ccbb0f" providerId="LiveId" clId="{7CBAAE27-A51A-47DE-901F-28AE72D7BEED}" dt="2023-07-16T15:07:43.502" v="252" actId="478"/>
          <ac:grpSpMkLst>
            <pc:docMk/>
            <pc:sldMk cId="2749431968" sldId="390"/>
            <ac:grpSpMk id="4" creationId="{5924AFB7-F960-4CCA-B358-CEDD1AC64337}"/>
          </ac:grpSpMkLst>
        </pc:grpChg>
        <pc:grpChg chg="del">
          <ac:chgData name="VLADISLAVOVICH DANILOV" userId="0e27c7f238ccbb0f" providerId="LiveId" clId="{7CBAAE27-A51A-47DE-901F-28AE72D7BEED}" dt="2023-07-16T15:07:43.502" v="252" actId="478"/>
          <ac:grpSpMkLst>
            <pc:docMk/>
            <pc:sldMk cId="2749431968" sldId="390"/>
            <ac:grpSpMk id="9" creationId="{CEF4AF6E-66BE-446A-8260-D33D41BE50E4}"/>
          </ac:grpSpMkLst>
        </pc:grpChg>
        <pc:grpChg chg="add mod">
          <ac:chgData name="VLADISLAVOVICH DANILOV" userId="0e27c7f238ccbb0f" providerId="LiveId" clId="{7CBAAE27-A51A-47DE-901F-28AE72D7BEED}" dt="2023-07-17T15:33:19.954" v="1177" actId="1076"/>
          <ac:grpSpMkLst>
            <pc:docMk/>
            <pc:sldMk cId="2749431968" sldId="390"/>
            <ac:grpSpMk id="17" creationId="{77B36735-D7E4-4299-B5FD-0E89790B35EF}"/>
          </ac:grpSpMkLst>
        </pc:grpChg>
        <pc:grpChg chg="add mod">
          <ac:chgData name="VLADISLAVOVICH DANILOV" userId="0e27c7f238ccbb0f" providerId="LiveId" clId="{7CBAAE27-A51A-47DE-901F-28AE72D7BEED}" dt="2023-07-17T15:33:19.954" v="1177" actId="1076"/>
          <ac:grpSpMkLst>
            <pc:docMk/>
            <pc:sldMk cId="2749431968" sldId="390"/>
            <ac:grpSpMk id="20" creationId="{5F6F0437-F69B-49D8-8A12-BA2564DECDB7}"/>
          </ac:grpSpMkLst>
        </pc:grpChg>
        <pc:grpChg chg="mod">
          <ac:chgData name="VLADISLAVOVICH DANILOV" userId="0e27c7f238ccbb0f" providerId="LiveId" clId="{7CBAAE27-A51A-47DE-901F-28AE72D7BEED}" dt="2023-07-17T15:33:19.954" v="1177" actId="1076"/>
          <ac:grpSpMkLst>
            <pc:docMk/>
            <pc:sldMk cId="2749431968" sldId="390"/>
            <ac:grpSpMk id="22" creationId="{91AB6D64-46B9-432A-AA13-985ADBCAD5A3}"/>
          </ac:grpSpMkLst>
        </pc:grpChg>
        <pc:grpChg chg="mod">
          <ac:chgData name="VLADISLAVOVICH DANILOV" userId="0e27c7f238ccbb0f" providerId="LiveId" clId="{7CBAAE27-A51A-47DE-901F-28AE72D7BEED}" dt="2023-07-17T15:33:19.954" v="1177" actId="1076"/>
          <ac:grpSpMkLst>
            <pc:docMk/>
            <pc:sldMk cId="2749431968" sldId="390"/>
            <ac:grpSpMk id="25" creationId="{DD9D0C24-E9FC-48AC-98D1-9118E62D48B8}"/>
          </ac:grpSpMkLst>
        </pc:grpChg>
        <pc:grpChg chg="del">
          <ac:chgData name="VLADISLAVOVICH DANILOV" userId="0e27c7f238ccbb0f" providerId="LiveId" clId="{7CBAAE27-A51A-47DE-901F-28AE72D7BEED}" dt="2023-07-16T15:07:43.502" v="252" actId="478"/>
          <ac:grpSpMkLst>
            <pc:docMk/>
            <pc:sldMk cId="2749431968" sldId="390"/>
            <ac:grpSpMk id="28" creationId="{21DA4930-C9B9-4A88-B36E-708998754495}"/>
          </ac:grpSpMkLst>
        </pc:grpChg>
        <pc:grpChg chg="del">
          <ac:chgData name="VLADISLAVOVICH DANILOV" userId="0e27c7f238ccbb0f" providerId="LiveId" clId="{7CBAAE27-A51A-47DE-901F-28AE72D7BEED}" dt="2023-07-16T15:07:43.502" v="252" actId="478"/>
          <ac:grpSpMkLst>
            <pc:docMk/>
            <pc:sldMk cId="2749431968" sldId="390"/>
            <ac:grpSpMk id="31" creationId="{1C97C247-CA14-4BF6-89C3-68A200783BB7}"/>
          </ac:grpSpMkLst>
        </pc:grpChg>
        <pc:grpChg chg="del">
          <ac:chgData name="VLADISLAVOVICH DANILOV" userId="0e27c7f238ccbb0f" providerId="LiveId" clId="{7CBAAE27-A51A-47DE-901F-28AE72D7BEED}" dt="2023-07-16T15:07:43.502" v="252" actId="478"/>
          <ac:grpSpMkLst>
            <pc:docMk/>
            <pc:sldMk cId="2749431968" sldId="390"/>
            <ac:grpSpMk id="34" creationId="{727021CD-346E-4AA5-B8C1-4374CC3EFD82}"/>
          </ac:grpSpMkLst>
        </pc:grpChg>
        <pc:picChg chg="mod">
          <ac:chgData name="VLADISLAVOVICH DANILOV" userId="0e27c7f238ccbb0f" providerId="LiveId" clId="{7CBAAE27-A51A-47DE-901F-28AE72D7BEED}" dt="2023-07-17T15:30:34.437" v="1124" actId="1076"/>
          <ac:picMkLst>
            <pc:docMk/>
            <pc:sldMk cId="2749431968" sldId="390"/>
            <ac:picMk id="1027" creationId="{00000000-0000-0000-0000-000000000000}"/>
          </ac:picMkLst>
        </pc:picChg>
      </pc:sldChg>
      <pc:sldChg chg="addSp delSp modSp add mod">
        <pc:chgData name="VLADISLAVOVICH DANILOV" userId="0e27c7f238ccbb0f" providerId="LiveId" clId="{7CBAAE27-A51A-47DE-901F-28AE72D7BEED}" dt="2023-07-18T18:22:38.452" v="1847" actId="20577"/>
        <pc:sldMkLst>
          <pc:docMk/>
          <pc:sldMk cId="4266753517" sldId="391"/>
        </pc:sldMkLst>
        <pc:spChg chg="add mod">
          <ac:chgData name="VLADISLAVOVICH DANILOV" userId="0e27c7f238ccbb0f" providerId="LiveId" clId="{7CBAAE27-A51A-47DE-901F-28AE72D7BEED}" dt="2023-07-18T18:05:54.726" v="1470" actId="1076"/>
          <ac:spMkLst>
            <pc:docMk/>
            <pc:sldMk cId="4266753517" sldId="391"/>
            <ac:spMk id="2" creationId="{F5CA8750-465A-44EE-92F5-CE6807DF4AC6}"/>
          </ac:spMkLst>
        </pc:spChg>
        <pc:spChg chg="add mod">
          <ac:chgData name="VLADISLAVOVICH DANILOV" userId="0e27c7f238ccbb0f" providerId="LiveId" clId="{7CBAAE27-A51A-47DE-901F-28AE72D7BEED}" dt="2023-07-18T18:05:20.751" v="1424" actId="1076"/>
          <ac:spMkLst>
            <pc:docMk/>
            <pc:sldMk cId="4266753517" sldId="391"/>
            <ac:spMk id="3" creationId="{40044E73-1383-4110-89F1-57D7433DEFFF}"/>
          </ac:spMkLst>
        </pc:spChg>
        <pc:spChg chg="add del mod">
          <ac:chgData name="VLADISLAVOVICH DANILOV" userId="0e27c7f238ccbb0f" providerId="LiveId" clId="{7CBAAE27-A51A-47DE-901F-28AE72D7BEED}" dt="2023-07-16T17:07:46.964" v="380" actId="478"/>
          <ac:spMkLst>
            <pc:docMk/>
            <pc:sldMk cId="4266753517" sldId="391"/>
            <ac:spMk id="3" creationId="{CD6AE25C-35B4-46D4-A0AB-61A5D1DEBE2D}"/>
          </ac:spMkLst>
        </pc:spChg>
        <pc:spChg chg="add mod ord">
          <ac:chgData name="VLADISLAVOVICH DANILOV" userId="0e27c7f238ccbb0f" providerId="LiveId" clId="{7CBAAE27-A51A-47DE-901F-28AE72D7BEED}" dt="2023-07-18T18:03:52.839" v="1383" actId="1076"/>
          <ac:spMkLst>
            <pc:docMk/>
            <pc:sldMk cId="4266753517" sldId="391"/>
            <ac:spMk id="4" creationId="{409E48EC-A81D-46CC-88F3-FA1E50FF8944}"/>
          </ac:spMkLst>
        </pc:spChg>
        <pc:spChg chg="add del mod">
          <ac:chgData name="VLADISLAVOVICH DANILOV" userId="0e27c7f238ccbb0f" providerId="LiveId" clId="{7CBAAE27-A51A-47DE-901F-28AE72D7BEED}" dt="2023-07-18T18:22:38.452" v="1847" actId="20577"/>
          <ac:spMkLst>
            <pc:docMk/>
            <pc:sldMk cId="4266753517" sldId="391"/>
            <ac:spMk id="5" creationId="{363172EE-3FD5-49E9-B205-F097C46A3D20}"/>
          </ac:spMkLst>
        </pc:spChg>
        <pc:spChg chg="add del mod">
          <ac:chgData name="VLADISLAVOVICH DANILOV" userId="0e27c7f238ccbb0f" providerId="LiveId" clId="{7CBAAE27-A51A-47DE-901F-28AE72D7BEED}" dt="2023-07-18T18:04:13.447" v="1384" actId="478"/>
          <ac:spMkLst>
            <pc:docMk/>
            <pc:sldMk cId="4266753517" sldId="391"/>
            <ac:spMk id="9" creationId="{1054CF28-A58F-4158-9F0E-61852D91B0CD}"/>
          </ac:spMkLst>
        </pc:spChg>
        <pc:spChg chg="add mod">
          <ac:chgData name="VLADISLAVOVICH DANILOV" userId="0e27c7f238ccbb0f" providerId="LiveId" clId="{7CBAAE27-A51A-47DE-901F-28AE72D7BEED}" dt="2023-07-18T18:08:47.759" v="1565" actId="1076"/>
          <ac:spMkLst>
            <pc:docMk/>
            <pc:sldMk cId="4266753517" sldId="391"/>
            <ac:spMk id="10" creationId="{4E8257F3-56FC-44F7-AD27-88861D53DDDE}"/>
          </ac:spMkLst>
        </pc:spChg>
        <pc:spChg chg="del">
          <ac:chgData name="VLADISLAVOVICH DANILOV" userId="0e27c7f238ccbb0f" providerId="LiveId" clId="{7CBAAE27-A51A-47DE-901F-28AE72D7BEED}" dt="2023-07-16T17:02:15.850" v="298" actId="478"/>
          <ac:spMkLst>
            <pc:docMk/>
            <pc:sldMk cId="4266753517" sldId="391"/>
            <ac:spMk id="11" creationId="{39538218-5F07-48F6-8963-FCC3BDE51B73}"/>
          </ac:spMkLst>
        </pc:spChg>
        <pc:spChg chg="add">
          <ac:chgData name="VLADISLAVOVICH DANILOV" userId="0e27c7f238ccbb0f" providerId="LiveId" clId="{7CBAAE27-A51A-47DE-901F-28AE72D7BEED}" dt="2023-07-18T18:03:24.079" v="1379"/>
          <ac:spMkLst>
            <pc:docMk/>
            <pc:sldMk cId="4266753517" sldId="391"/>
            <ac:spMk id="11" creationId="{DB155321-CD22-4A5F-8366-F5D26E81C3D9}"/>
          </ac:spMkLst>
        </pc:spChg>
        <pc:spChg chg="add">
          <ac:chgData name="VLADISLAVOVICH DANILOV" userId="0e27c7f238ccbb0f" providerId="LiveId" clId="{7CBAAE27-A51A-47DE-901F-28AE72D7BEED}" dt="2023-07-18T18:03:24.079" v="1379"/>
          <ac:spMkLst>
            <pc:docMk/>
            <pc:sldMk cId="4266753517" sldId="391"/>
            <ac:spMk id="12" creationId="{755783D5-7E08-4220-87F3-FD9CCAE0A8CA}"/>
          </ac:spMkLst>
        </pc:spChg>
        <pc:spChg chg="add mod">
          <ac:chgData name="VLADISLAVOVICH DANILOV" userId="0e27c7f238ccbb0f" providerId="LiveId" clId="{7CBAAE27-A51A-47DE-901F-28AE72D7BEED}" dt="2023-07-18T18:11:11.535" v="1663" actId="14100"/>
          <ac:spMkLst>
            <pc:docMk/>
            <pc:sldMk cId="4266753517" sldId="391"/>
            <ac:spMk id="13" creationId="{279B257D-00FE-4163-8AAB-40352676E957}"/>
          </ac:spMkLst>
        </pc:spChg>
        <pc:spChg chg="add ord">
          <ac:chgData name="VLADISLAVOVICH DANILOV" userId="0e27c7f238ccbb0f" providerId="LiveId" clId="{7CBAAE27-A51A-47DE-901F-28AE72D7BEED}" dt="2023-07-18T18:12:40.501" v="1676" actId="166"/>
          <ac:spMkLst>
            <pc:docMk/>
            <pc:sldMk cId="4266753517" sldId="391"/>
            <ac:spMk id="15" creationId="{1974FA8A-6CD7-4453-8CDE-4E587F8B94E8}"/>
          </ac:spMkLst>
        </pc:spChg>
        <pc:spChg chg="add mod">
          <ac:chgData name="VLADISLAVOVICH DANILOV" userId="0e27c7f238ccbb0f" providerId="LiveId" clId="{7CBAAE27-A51A-47DE-901F-28AE72D7BEED}" dt="2023-07-18T18:10:14.473" v="1657" actId="164"/>
          <ac:spMkLst>
            <pc:docMk/>
            <pc:sldMk cId="4266753517" sldId="391"/>
            <ac:spMk id="16" creationId="{61007DE5-77DB-4966-8267-6979A006905F}"/>
          </ac:spMkLst>
        </pc:spChg>
        <pc:spChg chg="add del mod">
          <ac:chgData name="VLADISLAVOVICH DANILOV" userId="0e27c7f238ccbb0f" providerId="LiveId" clId="{7CBAAE27-A51A-47DE-901F-28AE72D7BEED}" dt="2023-07-18T18:07:11.701" v="1488" actId="478"/>
          <ac:spMkLst>
            <pc:docMk/>
            <pc:sldMk cId="4266753517" sldId="391"/>
            <ac:spMk id="19" creationId="{949AEEE0-115E-4539-9B6D-CC07FF30EAC0}"/>
          </ac:spMkLst>
        </pc:spChg>
        <pc:spChg chg="add mod ord">
          <ac:chgData name="VLADISLAVOVICH DANILOV" userId="0e27c7f238ccbb0f" providerId="LiveId" clId="{7CBAAE27-A51A-47DE-901F-28AE72D7BEED}" dt="2023-07-18T18:03:52.839" v="1383" actId="1076"/>
          <ac:spMkLst>
            <pc:docMk/>
            <pc:sldMk cId="4266753517" sldId="391"/>
            <ac:spMk id="20" creationId="{0DCB2777-A8ED-449B-B361-EB42D3170EC1}"/>
          </ac:spMkLst>
        </pc:spChg>
        <pc:spChg chg="add del mod">
          <ac:chgData name="VLADISLAVOVICH DANILOV" userId="0e27c7f238ccbb0f" providerId="LiveId" clId="{7CBAAE27-A51A-47DE-901F-28AE72D7BEED}" dt="2023-07-18T18:07:11.701" v="1488" actId="478"/>
          <ac:spMkLst>
            <pc:docMk/>
            <pc:sldMk cId="4266753517" sldId="391"/>
            <ac:spMk id="21" creationId="{83B1EEF1-79EF-4823-AB08-50B783E30AC9}"/>
          </ac:spMkLst>
        </pc:spChg>
        <pc:spChg chg="add mod">
          <ac:chgData name="VLADISLAVOVICH DANILOV" userId="0e27c7f238ccbb0f" providerId="LiveId" clId="{7CBAAE27-A51A-47DE-901F-28AE72D7BEED}" dt="2023-07-18T18:07:17.295" v="1489" actId="571"/>
          <ac:spMkLst>
            <pc:docMk/>
            <pc:sldMk cId="4266753517" sldId="391"/>
            <ac:spMk id="22" creationId="{208DE6B3-47A2-4F80-94B1-CA81EA7E52C7}"/>
          </ac:spMkLst>
        </pc:spChg>
        <pc:spChg chg="add mod">
          <ac:chgData name="VLADISLAVOVICH DANILOV" userId="0e27c7f238ccbb0f" providerId="LiveId" clId="{7CBAAE27-A51A-47DE-901F-28AE72D7BEED}" dt="2023-07-18T18:08:47.759" v="1565" actId="1076"/>
          <ac:spMkLst>
            <pc:docMk/>
            <pc:sldMk cId="4266753517" sldId="391"/>
            <ac:spMk id="23" creationId="{672F2706-1ED0-4F23-B190-B008838CB9C3}"/>
          </ac:spMkLst>
        </pc:spChg>
        <pc:spChg chg="add mod">
          <ac:chgData name="VLADISLAVOVICH DANILOV" userId="0e27c7f238ccbb0f" providerId="LiveId" clId="{7CBAAE27-A51A-47DE-901F-28AE72D7BEED}" dt="2023-07-18T18:10:14.473" v="1657" actId="164"/>
          <ac:spMkLst>
            <pc:docMk/>
            <pc:sldMk cId="4266753517" sldId="391"/>
            <ac:spMk id="24" creationId="{410715DE-2D4E-497D-9759-2022D5D405C8}"/>
          </ac:spMkLst>
        </pc:spChg>
        <pc:spChg chg="add mod">
          <ac:chgData name="VLADISLAVOVICH DANILOV" userId="0e27c7f238ccbb0f" providerId="LiveId" clId="{7CBAAE27-A51A-47DE-901F-28AE72D7BEED}" dt="2023-07-18T18:10:11.836" v="1656" actId="164"/>
          <ac:spMkLst>
            <pc:docMk/>
            <pc:sldMk cId="4266753517" sldId="391"/>
            <ac:spMk id="25" creationId="{CF91E44D-822F-47A1-96E9-FD15D19F3016}"/>
          </ac:spMkLst>
        </pc:spChg>
        <pc:spChg chg="add mod">
          <ac:chgData name="VLADISLAVOVICH DANILOV" userId="0e27c7f238ccbb0f" providerId="LiveId" clId="{7CBAAE27-A51A-47DE-901F-28AE72D7BEED}" dt="2023-07-18T18:10:11.836" v="1656" actId="164"/>
          <ac:spMkLst>
            <pc:docMk/>
            <pc:sldMk cId="4266753517" sldId="391"/>
            <ac:spMk id="26" creationId="{1B367C25-D16A-4D3D-BFF8-66D41A630758}"/>
          </ac:spMkLst>
        </pc:spChg>
        <pc:spChg chg="add mod">
          <ac:chgData name="VLADISLAVOVICH DANILOV" userId="0e27c7f238ccbb0f" providerId="LiveId" clId="{7CBAAE27-A51A-47DE-901F-28AE72D7BEED}" dt="2023-07-18T18:10:10.619" v="1655" actId="164"/>
          <ac:spMkLst>
            <pc:docMk/>
            <pc:sldMk cId="4266753517" sldId="391"/>
            <ac:spMk id="27" creationId="{BEC0E80E-302C-433A-B84D-BB17FE753B79}"/>
          </ac:spMkLst>
        </pc:spChg>
        <pc:spChg chg="add mod">
          <ac:chgData name="VLADISLAVOVICH DANILOV" userId="0e27c7f238ccbb0f" providerId="LiveId" clId="{7CBAAE27-A51A-47DE-901F-28AE72D7BEED}" dt="2023-07-18T18:10:10.619" v="1655" actId="164"/>
          <ac:spMkLst>
            <pc:docMk/>
            <pc:sldMk cId="4266753517" sldId="391"/>
            <ac:spMk id="28" creationId="{49B7244E-4861-4626-8D39-B83D4548FA2A}"/>
          </ac:spMkLst>
        </pc:spChg>
        <pc:spChg chg="add mod">
          <ac:chgData name="VLADISLAVOVICH DANILOV" userId="0e27c7f238ccbb0f" providerId="LiveId" clId="{7CBAAE27-A51A-47DE-901F-28AE72D7BEED}" dt="2023-07-18T18:10:09.347" v="1654" actId="164"/>
          <ac:spMkLst>
            <pc:docMk/>
            <pc:sldMk cId="4266753517" sldId="391"/>
            <ac:spMk id="29" creationId="{58CA7878-DEAE-45FD-94BE-1D326A21A738}"/>
          </ac:spMkLst>
        </pc:spChg>
        <pc:spChg chg="add mod">
          <ac:chgData name="VLADISLAVOVICH DANILOV" userId="0e27c7f238ccbb0f" providerId="LiveId" clId="{7CBAAE27-A51A-47DE-901F-28AE72D7BEED}" dt="2023-07-18T18:10:09.347" v="1654" actId="164"/>
          <ac:spMkLst>
            <pc:docMk/>
            <pc:sldMk cId="4266753517" sldId="391"/>
            <ac:spMk id="30" creationId="{8942793E-C939-4FE1-83DA-E0116F0F589A}"/>
          </ac:spMkLst>
        </pc:spChg>
        <pc:spChg chg="add del mod">
          <ac:chgData name="VLADISLAVOVICH DANILOV" userId="0e27c7f238ccbb0f" providerId="LiveId" clId="{7CBAAE27-A51A-47DE-901F-28AE72D7BEED}" dt="2023-07-18T18:12:24.945" v="1671"/>
          <ac:spMkLst>
            <pc:docMk/>
            <pc:sldMk cId="4266753517" sldId="391"/>
            <ac:spMk id="33" creationId="{E7F205E4-3A6C-4095-BDB7-54A59789F267}"/>
          </ac:spMkLst>
        </pc:spChg>
        <pc:grpChg chg="del">
          <ac:chgData name="VLADISLAVOVICH DANILOV" userId="0e27c7f238ccbb0f" providerId="LiveId" clId="{7CBAAE27-A51A-47DE-901F-28AE72D7BEED}" dt="2023-07-16T17:02:15.850" v="298" actId="478"/>
          <ac:grpSpMkLst>
            <pc:docMk/>
            <pc:sldMk cId="4266753517" sldId="391"/>
            <ac:grpSpMk id="2" creationId="{74D3D83F-1C82-4FAA-AFEA-6D2526A2C724}"/>
          </ac:grpSpMkLst>
        </pc:grpChg>
        <pc:grpChg chg="add mod">
          <ac:chgData name="VLADISLAVOVICH DANILOV" userId="0e27c7f238ccbb0f" providerId="LiveId" clId="{7CBAAE27-A51A-47DE-901F-28AE72D7BEED}" dt="2023-07-18T18:10:19.179" v="1658" actId="465"/>
          <ac:grpSpMkLst>
            <pc:docMk/>
            <pc:sldMk cId="4266753517" sldId="391"/>
            <ac:grpSpMk id="17" creationId="{1FCCC0BA-F55D-41F8-ADE2-8BE7B0F7D1EC}"/>
          </ac:grpSpMkLst>
        </pc:grpChg>
        <pc:grpChg chg="add mod">
          <ac:chgData name="VLADISLAVOVICH DANILOV" userId="0e27c7f238ccbb0f" providerId="LiveId" clId="{7CBAAE27-A51A-47DE-901F-28AE72D7BEED}" dt="2023-07-18T18:10:19.179" v="1658" actId="465"/>
          <ac:grpSpMkLst>
            <pc:docMk/>
            <pc:sldMk cId="4266753517" sldId="391"/>
            <ac:grpSpMk id="18" creationId="{7C8E5787-3B89-440C-BDA7-A62C41A3B46F}"/>
          </ac:grpSpMkLst>
        </pc:grpChg>
        <pc:grpChg chg="del">
          <ac:chgData name="VLADISLAVOVICH DANILOV" userId="0e27c7f238ccbb0f" providerId="LiveId" clId="{7CBAAE27-A51A-47DE-901F-28AE72D7BEED}" dt="2023-07-16T17:02:15.850" v="298" actId="478"/>
          <ac:grpSpMkLst>
            <pc:docMk/>
            <pc:sldMk cId="4266753517" sldId="391"/>
            <ac:grpSpMk id="22" creationId="{91AB6D64-46B9-432A-AA13-985ADBCAD5A3}"/>
          </ac:grpSpMkLst>
        </pc:grpChg>
        <pc:grpChg chg="del">
          <ac:chgData name="VLADISLAVOVICH DANILOV" userId="0e27c7f238ccbb0f" providerId="LiveId" clId="{7CBAAE27-A51A-47DE-901F-28AE72D7BEED}" dt="2023-07-16T17:02:15.850" v="298" actId="478"/>
          <ac:grpSpMkLst>
            <pc:docMk/>
            <pc:sldMk cId="4266753517" sldId="391"/>
            <ac:grpSpMk id="25" creationId="{DD9D0C24-E9FC-48AC-98D1-9118E62D48B8}"/>
          </ac:grpSpMkLst>
        </pc:grpChg>
        <pc:grpChg chg="add mod">
          <ac:chgData name="VLADISLAVOVICH DANILOV" userId="0e27c7f238ccbb0f" providerId="LiveId" clId="{7CBAAE27-A51A-47DE-901F-28AE72D7BEED}" dt="2023-07-18T18:10:19.179" v="1658" actId="465"/>
          <ac:grpSpMkLst>
            <pc:docMk/>
            <pc:sldMk cId="4266753517" sldId="391"/>
            <ac:grpSpMk id="31" creationId="{0F8AEAC3-2134-4FD1-A598-7EF60F7FEF11}"/>
          </ac:grpSpMkLst>
        </pc:grpChg>
        <pc:grpChg chg="add mod">
          <ac:chgData name="VLADISLAVOVICH DANILOV" userId="0e27c7f238ccbb0f" providerId="LiveId" clId="{7CBAAE27-A51A-47DE-901F-28AE72D7BEED}" dt="2023-07-18T18:10:19.179" v="1658" actId="465"/>
          <ac:grpSpMkLst>
            <pc:docMk/>
            <pc:sldMk cId="4266753517" sldId="391"/>
            <ac:grpSpMk id="32" creationId="{EDC0279F-6DC4-4B88-AFA1-713506CADEFB}"/>
          </ac:grpSpMkLst>
        </pc:grpChg>
        <pc:picChg chg="add del">
          <ac:chgData name="VLADISLAVOVICH DANILOV" userId="0e27c7f238ccbb0f" providerId="LiveId" clId="{7CBAAE27-A51A-47DE-901F-28AE72D7BEED}" dt="2023-07-18T18:12:37.171" v="1675" actId="478"/>
          <ac:picMkLst>
            <pc:docMk/>
            <pc:sldMk cId="4266753517" sldId="391"/>
            <ac:picMk id="14" creationId="{224851BD-DCA3-4B40-B510-C6583876EED1}"/>
          </ac:picMkLst>
        </pc:picChg>
        <pc:picChg chg="mod">
          <ac:chgData name="VLADISLAVOVICH DANILOV" userId="0e27c7f238ccbb0f" providerId="LiveId" clId="{7CBAAE27-A51A-47DE-901F-28AE72D7BEED}" dt="2023-07-18T18:12:45.867" v="1677" actId="1076"/>
          <ac:picMkLst>
            <pc:docMk/>
            <pc:sldMk cId="4266753517" sldId="391"/>
            <ac:picMk id="37" creationId="{FE47F487-4B58-4263-A1C3-ADF2430E3697}"/>
          </ac:picMkLst>
        </pc:picChg>
        <pc:picChg chg="add del">
          <ac:chgData name="VLADISLAVOVICH DANILOV" userId="0e27c7f238ccbb0f" providerId="LiveId" clId="{7CBAAE27-A51A-47DE-901F-28AE72D7BEED}" dt="2023-07-18T18:02:12.644" v="1346"/>
          <ac:picMkLst>
            <pc:docMk/>
            <pc:sldMk cId="4266753517" sldId="391"/>
            <ac:picMk id="1026" creationId="{F0A668DE-FA7F-4D0F-B62D-BF3449384DCE}"/>
          </ac:picMkLst>
        </pc:picChg>
        <pc:picChg chg="mod">
          <ac:chgData name="VLADISLAVOVICH DANILOV" userId="0e27c7f238ccbb0f" providerId="LiveId" clId="{7CBAAE27-A51A-47DE-901F-28AE72D7BEED}" dt="2023-07-16T17:07:49.769" v="381" actId="167"/>
          <ac:picMkLst>
            <pc:docMk/>
            <pc:sldMk cId="4266753517" sldId="391"/>
            <ac:picMk id="1027" creationId="{00000000-0000-0000-0000-000000000000}"/>
          </ac:picMkLst>
        </pc:picChg>
        <pc:picChg chg="add del">
          <ac:chgData name="VLADISLAVOVICH DANILOV" userId="0e27c7f238ccbb0f" providerId="LiveId" clId="{7CBAAE27-A51A-47DE-901F-28AE72D7BEED}" dt="2023-07-18T18:12:24.945" v="1671"/>
          <ac:picMkLst>
            <pc:docMk/>
            <pc:sldMk cId="4266753517" sldId="391"/>
            <ac:picMk id="1028" creationId="{2069DAC6-DC61-441A-9580-854D409D611E}"/>
          </ac:picMkLst>
        </pc:picChg>
      </pc:sldChg>
      <pc:sldChg chg="addSp modSp add del mod">
        <pc:chgData name="VLADISLAVOVICH DANILOV" userId="0e27c7f238ccbb0f" providerId="LiveId" clId="{7CBAAE27-A51A-47DE-901F-28AE72D7BEED}" dt="2023-07-18T18:13:02.321" v="1680" actId="47"/>
        <pc:sldMkLst>
          <pc:docMk/>
          <pc:sldMk cId="1547447420" sldId="392"/>
        </pc:sldMkLst>
        <pc:spChg chg="mod">
          <ac:chgData name="VLADISLAVOVICH DANILOV" userId="0e27c7f238ccbb0f" providerId="LiveId" clId="{7CBAAE27-A51A-47DE-901F-28AE72D7BEED}" dt="2023-07-16T17:07:40.454" v="377" actId="14100"/>
          <ac:spMkLst>
            <pc:docMk/>
            <pc:sldMk cId="1547447420" sldId="392"/>
            <ac:spMk id="3" creationId="{CD6AE25C-35B4-46D4-A0AB-61A5D1DEBE2D}"/>
          </ac:spMkLst>
        </pc:spChg>
        <pc:spChg chg="mod">
          <ac:chgData name="VLADISLAVOVICH DANILOV" userId="0e27c7f238ccbb0f" providerId="LiveId" clId="{7CBAAE27-A51A-47DE-901F-28AE72D7BEED}" dt="2023-07-16T17:06:50.572" v="360" actId="20577"/>
          <ac:spMkLst>
            <pc:docMk/>
            <pc:sldMk cId="1547447420" sldId="392"/>
            <ac:spMk id="4" creationId="{409E48EC-A81D-46CC-88F3-FA1E50FF8944}"/>
          </ac:spMkLst>
        </pc:spChg>
        <pc:spChg chg="mod">
          <ac:chgData name="VLADISLAVOVICH DANILOV" userId="0e27c7f238ccbb0f" providerId="LiveId" clId="{7CBAAE27-A51A-47DE-901F-28AE72D7BEED}" dt="2023-07-16T17:07:35.198" v="376" actId="404"/>
          <ac:spMkLst>
            <pc:docMk/>
            <pc:sldMk cId="1547447420" sldId="392"/>
            <ac:spMk id="9" creationId="{1054CF28-A58F-4158-9F0E-61852D91B0CD}"/>
          </ac:spMkLst>
        </pc:spChg>
        <pc:picChg chg="add mod">
          <ac:chgData name="VLADISLAVOVICH DANILOV" userId="0e27c7f238ccbb0f" providerId="LiveId" clId="{7CBAAE27-A51A-47DE-901F-28AE72D7BEED}" dt="2023-07-16T17:29:15.698" v="451" actId="571"/>
          <ac:picMkLst>
            <pc:docMk/>
            <pc:sldMk cId="1547447420" sldId="392"/>
            <ac:picMk id="10" creationId="{6FC9F8AE-5F0B-431A-8B5C-40A660F97D55}"/>
          </ac:picMkLst>
        </pc:picChg>
      </pc:sldChg>
      <pc:sldChg chg="addSp delSp modSp add del mod">
        <pc:chgData name="VLADISLAVOVICH DANILOV" userId="0e27c7f238ccbb0f" providerId="LiveId" clId="{7CBAAE27-A51A-47DE-901F-28AE72D7BEED}" dt="2023-07-18T18:22:00.052" v="1839" actId="47"/>
        <pc:sldMkLst>
          <pc:docMk/>
          <pc:sldMk cId="4241596436" sldId="393"/>
        </pc:sldMkLst>
        <pc:spChg chg="add del mod">
          <ac:chgData name="VLADISLAVOVICH DANILOV" userId="0e27c7f238ccbb0f" providerId="LiveId" clId="{7CBAAE27-A51A-47DE-901F-28AE72D7BEED}" dt="2023-07-16T17:10:16.716" v="408" actId="478"/>
          <ac:spMkLst>
            <pc:docMk/>
            <pc:sldMk cId="4241596436" sldId="393"/>
            <ac:spMk id="2" creationId="{5275D0E5-4399-47A1-8F2A-BD6AF68ABB26}"/>
          </ac:spMkLst>
        </pc:spChg>
        <pc:spChg chg="del mod">
          <ac:chgData name="VLADISLAVOVICH DANILOV" userId="0e27c7f238ccbb0f" providerId="LiveId" clId="{7CBAAE27-A51A-47DE-901F-28AE72D7BEED}" dt="2023-07-16T17:09:40.208" v="399" actId="478"/>
          <ac:spMkLst>
            <pc:docMk/>
            <pc:sldMk cId="4241596436" sldId="393"/>
            <ac:spMk id="3" creationId="{CD6AE25C-35B4-46D4-A0AB-61A5D1DEBE2D}"/>
          </ac:spMkLst>
        </pc:spChg>
        <pc:spChg chg="del mod">
          <ac:chgData name="VLADISLAVOVICH DANILOV" userId="0e27c7f238ccbb0f" providerId="LiveId" clId="{7CBAAE27-A51A-47DE-901F-28AE72D7BEED}" dt="2023-07-16T17:09:40.208" v="399" actId="478"/>
          <ac:spMkLst>
            <pc:docMk/>
            <pc:sldMk cId="4241596436" sldId="393"/>
            <ac:spMk id="4" creationId="{409E48EC-A81D-46CC-88F3-FA1E50FF8944}"/>
          </ac:spMkLst>
        </pc:spChg>
        <pc:spChg chg="mod">
          <ac:chgData name="VLADISLAVOVICH DANILOV" userId="0e27c7f238ccbb0f" providerId="LiveId" clId="{7CBAAE27-A51A-47DE-901F-28AE72D7BEED}" dt="2023-07-16T17:09:35.742" v="398"/>
          <ac:spMkLst>
            <pc:docMk/>
            <pc:sldMk cId="4241596436" sldId="393"/>
            <ac:spMk id="5" creationId="{363172EE-3FD5-49E9-B205-F097C46A3D20}"/>
          </ac:spMkLst>
        </pc:spChg>
        <pc:spChg chg="del mod">
          <ac:chgData name="VLADISLAVOVICH DANILOV" userId="0e27c7f238ccbb0f" providerId="LiveId" clId="{7CBAAE27-A51A-47DE-901F-28AE72D7BEED}" dt="2023-07-16T17:09:40.208" v="399" actId="478"/>
          <ac:spMkLst>
            <pc:docMk/>
            <pc:sldMk cId="4241596436" sldId="393"/>
            <ac:spMk id="9" creationId="{1054CF28-A58F-4158-9F0E-61852D91B0CD}"/>
          </ac:spMkLst>
        </pc:spChg>
        <pc:spChg chg="add del">
          <ac:chgData name="VLADISLAVOVICH DANILOV" userId="0e27c7f238ccbb0f" providerId="LiveId" clId="{7CBAAE27-A51A-47DE-901F-28AE72D7BEED}" dt="2023-07-16T17:10:12.153" v="407" actId="478"/>
          <ac:spMkLst>
            <pc:docMk/>
            <pc:sldMk cId="4241596436" sldId="393"/>
            <ac:spMk id="10" creationId="{6691EE74-3EF2-4584-97B0-F74B7CF61D29}"/>
          </ac:spMkLst>
        </pc:spChg>
        <pc:spChg chg="add mod">
          <ac:chgData name="VLADISLAVOVICH DANILOV" userId="0e27c7f238ccbb0f" providerId="LiveId" clId="{7CBAAE27-A51A-47DE-901F-28AE72D7BEED}" dt="2023-07-16T17:30:31.234" v="465" actId="1076"/>
          <ac:spMkLst>
            <pc:docMk/>
            <pc:sldMk cId="4241596436" sldId="393"/>
            <ac:spMk id="11" creationId="{4B62E23A-F5FE-4A49-8F74-E2027F31F433}"/>
          </ac:spMkLst>
        </pc:spChg>
        <pc:picChg chg="mod">
          <ac:chgData name="VLADISLAVOVICH DANILOV" userId="0e27c7f238ccbb0f" providerId="LiveId" clId="{7CBAAE27-A51A-47DE-901F-28AE72D7BEED}" dt="2023-07-16T17:30:28.814" v="464" actId="1076"/>
          <ac:picMkLst>
            <pc:docMk/>
            <pc:sldMk cId="4241596436" sldId="393"/>
            <ac:picMk id="1027" creationId="{00000000-0000-0000-0000-000000000000}"/>
          </ac:picMkLst>
        </pc:picChg>
      </pc:sldChg>
      <pc:sldChg chg="addSp delSp modSp add del mod">
        <pc:chgData name="VLADISLAVOVICH DANILOV" userId="0e27c7f238ccbb0f" providerId="LiveId" clId="{7CBAAE27-A51A-47DE-901F-28AE72D7BEED}" dt="2023-07-18T18:21:58.875" v="1838" actId="47"/>
        <pc:sldMkLst>
          <pc:docMk/>
          <pc:sldMk cId="1667672609" sldId="394"/>
        </pc:sldMkLst>
        <pc:spChg chg="add del">
          <ac:chgData name="VLADISLAVOVICH DANILOV" userId="0e27c7f238ccbb0f" providerId="LiveId" clId="{7CBAAE27-A51A-47DE-901F-28AE72D7BEED}" dt="2023-07-16T17:13:02.211" v="435"/>
          <ac:spMkLst>
            <pc:docMk/>
            <pc:sldMk cId="1667672609" sldId="394"/>
            <ac:spMk id="2" creationId="{605650B7-0F4E-4AC8-923C-0B9FA6712B72}"/>
          </ac:spMkLst>
        </pc:spChg>
        <pc:spChg chg="mod">
          <ac:chgData name="VLADISLAVOVICH DANILOV" userId="0e27c7f238ccbb0f" providerId="LiveId" clId="{7CBAAE27-A51A-47DE-901F-28AE72D7BEED}" dt="2023-07-16T17:13:20.752" v="442" actId="20577"/>
          <ac:spMkLst>
            <pc:docMk/>
            <pc:sldMk cId="1667672609" sldId="394"/>
            <ac:spMk id="5" creationId="{363172EE-3FD5-49E9-B205-F097C46A3D20}"/>
          </ac:spMkLst>
        </pc:spChg>
        <pc:spChg chg="del">
          <ac:chgData name="VLADISLAVOVICH DANILOV" userId="0e27c7f238ccbb0f" providerId="LiveId" clId="{7CBAAE27-A51A-47DE-901F-28AE72D7BEED}" dt="2023-07-16T17:13:16.918" v="440" actId="478"/>
          <ac:spMkLst>
            <pc:docMk/>
            <pc:sldMk cId="1667672609" sldId="394"/>
            <ac:spMk id="11" creationId="{4B62E23A-F5FE-4A49-8F74-E2027F31F433}"/>
          </ac:spMkLst>
        </pc:spChg>
        <pc:picChg chg="add mod">
          <ac:chgData name="VLADISLAVOVICH DANILOV" userId="0e27c7f238ccbb0f" providerId="LiveId" clId="{7CBAAE27-A51A-47DE-901F-28AE72D7BEED}" dt="2023-07-16T17:14:14.658" v="447" actId="1076"/>
          <ac:picMkLst>
            <pc:docMk/>
            <pc:sldMk cId="1667672609" sldId="394"/>
            <ac:picMk id="9" creationId="{E90142CD-6142-4EB9-B90E-83D59A19ECEB}"/>
          </ac:picMkLst>
        </pc:picChg>
      </pc:sldChg>
      <pc:sldChg chg="modSp add del mod">
        <pc:chgData name="VLADISLAVOVICH DANILOV" userId="0e27c7f238ccbb0f" providerId="LiveId" clId="{7CBAAE27-A51A-47DE-901F-28AE72D7BEED}" dt="2023-07-18T18:13:03.830" v="1681" actId="47"/>
        <pc:sldMkLst>
          <pc:docMk/>
          <pc:sldMk cId="3126847579" sldId="395"/>
        </pc:sldMkLst>
        <pc:spChg chg="mod">
          <ac:chgData name="VLADISLAVOVICH DANILOV" userId="0e27c7f238ccbb0f" providerId="LiveId" clId="{7CBAAE27-A51A-47DE-901F-28AE72D7BEED}" dt="2023-07-16T17:29:23.029" v="453" actId="20577"/>
          <ac:spMkLst>
            <pc:docMk/>
            <pc:sldMk cId="3126847579" sldId="395"/>
            <ac:spMk id="4" creationId="{409E48EC-A81D-46CC-88F3-FA1E50FF8944}"/>
          </ac:spMkLst>
        </pc:spChg>
        <pc:spChg chg="mod">
          <ac:chgData name="VLADISLAVOVICH DANILOV" userId="0e27c7f238ccbb0f" providerId="LiveId" clId="{7CBAAE27-A51A-47DE-901F-28AE72D7BEED}" dt="2023-07-16T17:29:41.592" v="458"/>
          <ac:spMkLst>
            <pc:docMk/>
            <pc:sldMk cId="3126847579" sldId="395"/>
            <ac:spMk id="9" creationId="{1054CF28-A58F-4158-9F0E-61852D91B0CD}"/>
          </ac:spMkLst>
        </pc:spChg>
      </pc:sldChg>
      <pc:sldChg chg="add">
        <pc:chgData name="VLADISLAVOVICH DANILOV" userId="0e27c7f238ccbb0f" providerId="LiveId" clId="{7CBAAE27-A51A-47DE-901F-28AE72D7BEED}" dt="2023-07-17T06:14:50.447" v="467"/>
        <pc:sldMkLst>
          <pc:docMk/>
          <pc:sldMk cId="714618847" sldId="396"/>
        </pc:sldMkLst>
      </pc:sldChg>
      <pc:sldChg chg="addSp delSp modSp add mod">
        <pc:chgData name="VLADISLAVOVICH DANILOV" userId="0e27c7f238ccbb0f" providerId="LiveId" clId="{7CBAAE27-A51A-47DE-901F-28AE72D7BEED}" dt="2023-07-17T15:21:06.841" v="944" actId="1076"/>
        <pc:sldMkLst>
          <pc:docMk/>
          <pc:sldMk cId="477298239" sldId="397"/>
        </pc:sldMkLst>
        <pc:spChg chg="add del mod">
          <ac:chgData name="VLADISLAVOVICH DANILOV" userId="0e27c7f238ccbb0f" providerId="LiveId" clId="{7CBAAE27-A51A-47DE-901F-28AE72D7BEED}" dt="2023-07-17T06:20:43.789" v="554"/>
          <ac:spMkLst>
            <pc:docMk/>
            <pc:sldMk cId="477298239" sldId="397"/>
            <ac:spMk id="2" creationId="{44E398A9-EF17-4B48-B211-17652C2BA3C7}"/>
          </ac:spMkLst>
        </pc:spChg>
        <pc:spChg chg="add mod ord">
          <ac:chgData name="VLADISLAVOVICH DANILOV" userId="0e27c7f238ccbb0f" providerId="LiveId" clId="{7CBAAE27-A51A-47DE-901F-28AE72D7BEED}" dt="2023-07-17T06:27:53.487" v="615" actId="1076"/>
          <ac:spMkLst>
            <pc:docMk/>
            <pc:sldMk cId="477298239" sldId="397"/>
            <ac:spMk id="3" creationId="{4A60933E-3681-4401-97E9-2E3B794B3FC2}"/>
          </ac:spMkLst>
        </pc:spChg>
        <pc:spChg chg="add mod">
          <ac:chgData name="VLADISLAVOVICH DANILOV" userId="0e27c7f238ccbb0f" providerId="LiveId" clId="{7CBAAE27-A51A-47DE-901F-28AE72D7BEED}" dt="2023-07-17T06:28:29.487" v="623" actId="14100"/>
          <ac:spMkLst>
            <pc:docMk/>
            <pc:sldMk cId="477298239" sldId="397"/>
            <ac:spMk id="4" creationId="{112155D4-E468-4108-8B14-C2B8501842FA}"/>
          </ac:spMkLst>
        </pc:spChg>
        <pc:spChg chg="add mod">
          <ac:chgData name="VLADISLAVOVICH DANILOV" userId="0e27c7f238ccbb0f" providerId="LiveId" clId="{7CBAAE27-A51A-47DE-901F-28AE72D7BEED}" dt="2023-07-17T06:28:08.531" v="618" actId="1076"/>
          <ac:spMkLst>
            <pc:docMk/>
            <pc:sldMk cId="477298239" sldId="397"/>
            <ac:spMk id="9" creationId="{EE82F637-25BA-4F3C-949D-DBA41E70576D}"/>
          </ac:spMkLst>
        </pc:spChg>
        <pc:spChg chg="del">
          <ac:chgData name="VLADISLAVOVICH DANILOV" userId="0e27c7f238ccbb0f" providerId="LiveId" clId="{7CBAAE27-A51A-47DE-901F-28AE72D7BEED}" dt="2023-07-17T06:16:59.918" v="501" actId="478"/>
          <ac:spMkLst>
            <pc:docMk/>
            <pc:sldMk cId="477298239" sldId="397"/>
            <ac:spMk id="10" creationId="{8A4A72AA-230C-41E6-B259-FF4293495359}"/>
          </ac:spMkLst>
        </pc:spChg>
        <pc:spChg chg="add mod">
          <ac:chgData name="VLADISLAVOVICH DANILOV" userId="0e27c7f238ccbb0f" providerId="LiveId" clId="{7CBAAE27-A51A-47DE-901F-28AE72D7BEED}" dt="2023-07-17T06:28:08.531" v="618" actId="1076"/>
          <ac:spMkLst>
            <pc:docMk/>
            <pc:sldMk cId="477298239" sldId="397"/>
            <ac:spMk id="11" creationId="{D2AD0DF9-CBC4-4352-8276-DFEF5EA26C3A}"/>
          </ac:spMkLst>
        </pc:spChg>
        <pc:spChg chg="add del mod">
          <ac:chgData name="VLADISLAVOVICH DANILOV" userId="0e27c7f238ccbb0f" providerId="LiveId" clId="{7CBAAE27-A51A-47DE-901F-28AE72D7BEED}" dt="2023-07-17T15:19:56.762" v="925"/>
          <ac:spMkLst>
            <pc:docMk/>
            <pc:sldMk cId="477298239" sldId="397"/>
            <ac:spMk id="13" creationId="{40DA7DEE-814C-451B-881B-4A6D325D8637}"/>
          </ac:spMkLst>
        </pc:spChg>
        <pc:spChg chg="add mod">
          <ac:chgData name="VLADISLAVOVICH DANILOV" userId="0e27c7f238ccbb0f" providerId="LiveId" clId="{7CBAAE27-A51A-47DE-901F-28AE72D7BEED}" dt="2023-07-17T15:21:03.682" v="943" actId="1076"/>
          <ac:spMkLst>
            <pc:docMk/>
            <pc:sldMk cId="477298239" sldId="397"/>
            <ac:spMk id="14" creationId="{4DFA8DCF-FCE5-43F0-9245-2AC9629B5BD9}"/>
          </ac:spMkLst>
        </pc:spChg>
        <pc:picChg chg="mod">
          <ac:chgData name="VLADISLAVOVICH DANILOV" userId="0e27c7f238ccbb0f" providerId="LiveId" clId="{7CBAAE27-A51A-47DE-901F-28AE72D7BEED}" dt="2023-07-17T15:21:03.682" v="943" actId="1076"/>
          <ac:picMkLst>
            <pc:docMk/>
            <pc:sldMk cId="477298239" sldId="397"/>
            <ac:picMk id="12" creationId="{1B25D2A3-693B-4F2E-B43B-384E02CE88EC}"/>
          </ac:picMkLst>
        </pc:picChg>
        <pc:picChg chg="add mod">
          <ac:chgData name="VLADISLAVOVICH DANILOV" userId="0e27c7f238ccbb0f" providerId="LiveId" clId="{7CBAAE27-A51A-47DE-901F-28AE72D7BEED}" dt="2023-07-17T15:20:58.367" v="942" actId="571"/>
          <ac:picMkLst>
            <pc:docMk/>
            <pc:sldMk cId="477298239" sldId="397"/>
            <ac:picMk id="15" creationId="{3545AD05-C1E8-4181-B1D1-9B0E71AA9B93}"/>
          </ac:picMkLst>
        </pc:picChg>
        <pc:picChg chg="add del mod">
          <ac:chgData name="VLADISLAVOVICH DANILOV" userId="0e27c7f238ccbb0f" providerId="LiveId" clId="{7CBAAE27-A51A-47DE-901F-28AE72D7BEED}" dt="2023-07-17T06:20:43.789" v="554"/>
          <ac:picMkLst>
            <pc:docMk/>
            <pc:sldMk cId="477298239" sldId="397"/>
            <ac:picMk id="1026" creationId="{B3716DDF-8503-42A4-A967-14E33F4A319C}"/>
          </ac:picMkLst>
        </pc:picChg>
        <pc:picChg chg="mod">
          <ac:chgData name="VLADISLAVOVICH DANILOV" userId="0e27c7f238ccbb0f" providerId="LiveId" clId="{7CBAAE27-A51A-47DE-901F-28AE72D7BEED}" dt="2023-07-17T15:21:06.841" v="944" actId="1076"/>
          <ac:picMkLst>
            <pc:docMk/>
            <pc:sldMk cId="477298239" sldId="397"/>
            <ac:picMk id="1027" creationId="{00000000-0000-0000-0000-000000000000}"/>
          </ac:picMkLst>
        </pc:picChg>
      </pc:sldChg>
      <pc:sldChg chg="addSp delSp modSp add mod">
        <pc:chgData name="VLADISLAVOVICH DANILOV" userId="0e27c7f238ccbb0f" providerId="LiveId" clId="{7CBAAE27-A51A-47DE-901F-28AE72D7BEED}" dt="2023-07-17T15:20:17.301" v="937" actId="14100"/>
        <pc:sldMkLst>
          <pc:docMk/>
          <pc:sldMk cId="3824096315" sldId="398"/>
        </pc:sldMkLst>
        <pc:spChg chg="add del mod">
          <ac:chgData name="VLADISLAVOVICH DANILOV" userId="0e27c7f238ccbb0f" providerId="LiveId" clId="{7CBAAE27-A51A-47DE-901F-28AE72D7BEED}" dt="2023-07-17T06:26:27.491" v="602"/>
          <ac:spMkLst>
            <pc:docMk/>
            <pc:sldMk cId="3824096315" sldId="398"/>
            <ac:spMk id="2" creationId="{785877C3-FB52-419C-8D9A-26A473BA5409}"/>
          </ac:spMkLst>
        </pc:spChg>
        <pc:spChg chg="mod ord">
          <ac:chgData name="VLADISLAVOVICH DANILOV" userId="0e27c7f238ccbb0f" providerId="LiveId" clId="{7CBAAE27-A51A-47DE-901F-28AE72D7BEED}" dt="2023-07-17T06:28:23.695" v="621" actId="14100"/>
          <ac:spMkLst>
            <pc:docMk/>
            <pc:sldMk cId="3824096315" sldId="398"/>
            <ac:spMk id="3" creationId="{4A60933E-3681-4401-97E9-2E3B794B3FC2}"/>
          </ac:spMkLst>
        </pc:spChg>
        <pc:spChg chg="mod">
          <ac:chgData name="VLADISLAVOVICH DANILOV" userId="0e27c7f238ccbb0f" providerId="LiveId" clId="{7CBAAE27-A51A-47DE-901F-28AE72D7BEED}" dt="2023-07-17T06:28:21.656" v="620" actId="14100"/>
          <ac:spMkLst>
            <pc:docMk/>
            <pc:sldMk cId="3824096315" sldId="398"/>
            <ac:spMk id="4" creationId="{112155D4-E468-4108-8B14-C2B8501842FA}"/>
          </ac:spMkLst>
        </pc:spChg>
        <pc:spChg chg="mod">
          <ac:chgData name="VLADISLAVOVICH DANILOV" userId="0e27c7f238ccbb0f" providerId="LiveId" clId="{7CBAAE27-A51A-47DE-901F-28AE72D7BEED}" dt="2023-07-17T06:30:31.443" v="651"/>
          <ac:spMkLst>
            <pc:docMk/>
            <pc:sldMk cId="3824096315" sldId="398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7T06:27:18.744" v="613" actId="1076"/>
          <ac:spMkLst>
            <pc:docMk/>
            <pc:sldMk cId="3824096315" sldId="398"/>
            <ac:spMk id="9" creationId="{EE82F637-25BA-4F3C-949D-DBA41E70576D}"/>
          </ac:spMkLst>
        </pc:spChg>
        <pc:spChg chg="add del mod">
          <ac:chgData name="VLADISLAVOVICH DANILOV" userId="0e27c7f238ccbb0f" providerId="LiveId" clId="{7CBAAE27-A51A-47DE-901F-28AE72D7BEED}" dt="2023-07-17T06:30:27.741" v="643"/>
          <ac:spMkLst>
            <pc:docMk/>
            <pc:sldMk cId="3824096315" sldId="398"/>
            <ac:spMk id="10" creationId="{A16E0CAD-A4BD-45F3-B30E-ADA4264E8E44}"/>
          </ac:spMkLst>
        </pc:spChg>
        <pc:spChg chg="add del mod">
          <ac:chgData name="VLADISLAVOVICH DANILOV" userId="0e27c7f238ccbb0f" providerId="LiveId" clId="{7CBAAE27-A51A-47DE-901F-28AE72D7BEED}" dt="2023-07-17T06:30:29.459" v="648"/>
          <ac:spMkLst>
            <pc:docMk/>
            <pc:sldMk cId="3824096315" sldId="398"/>
            <ac:spMk id="11" creationId="{D2AD0DF9-CBC4-4352-8276-DFEF5EA26C3A}"/>
          </ac:spMkLst>
        </pc:spChg>
        <pc:spChg chg="add del mod">
          <ac:chgData name="VLADISLAVOVICH DANILOV" userId="0e27c7f238ccbb0f" providerId="LiveId" clId="{7CBAAE27-A51A-47DE-901F-28AE72D7BEED}" dt="2023-07-17T15:20:00.467" v="930"/>
          <ac:spMkLst>
            <pc:docMk/>
            <pc:sldMk cId="3824096315" sldId="398"/>
            <ac:spMk id="13" creationId="{9546BE8E-D370-4CB7-9DF3-DD98539A57AA}"/>
          </ac:spMkLst>
        </pc:spChg>
        <pc:spChg chg="add del">
          <ac:chgData name="VLADISLAVOVICH DANILOV" userId="0e27c7f238ccbb0f" providerId="LiveId" clId="{7CBAAE27-A51A-47DE-901F-28AE72D7BEED}" dt="2023-07-17T15:19:59.375" v="927"/>
          <ac:spMkLst>
            <pc:docMk/>
            <pc:sldMk cId="3824096315" sldId="398"/>
            <ac:spMk id="14" creationId="{9CBC74C2-F6FE-42B6-B251-9D990F46B923}"/>
          </ac:spMkLst>
        </pc:spChg>
        <pc:spChg chg="add mod">
          <ac:chgData name="VLADISLAVOVICH DANILOV" userId="0e27c7f238ccbb0f" providerId="LiveId" clId="{7CBAAE27-A51A-47DE-901F-28AE72D7BEED}" dt="2023-07-17T15:20:17.301" v="937" actId="14100"/>
          <ac:spMkLst>
            <pc:docMk/>
            <pc:sldMk cId="3824096315" sldId="398"/>
            <ac:spMk id="16" creationId="{DAC14A94-6C90-4486-9309-8387864DBAE9}"/>
          </ac:spMkLst>
        </pc:spChg>
        <pc:spChg chg="add ord">
          <ac:chgData name="VLADISLAVOVICH DANILOV" userId="0e27c7f238ccbb0f" providerId="LiveId" clId="{7CBAAE27-A51A-47DE-901F-28AE72D7BEED}" dt="2023-07-17T06:32:03.472" v="666" actId="167"/>
          <ac:spMkLst>
            <pc:docMk/>
            <pc:sldMk cId="3824096315" sldId="398"/>
            <ac:spMk id="17" creationId="{02277106-9E10-4B04-AB7D-023C47543C3F}"/>
          </ac:spMkLst>
        </pc:spChg>
        <pc:picChg chg="add del">
          <ac:chgData name="VLADISLAVOVICH DANILOV" userId="0e27c7f238ccbb0f" providerId="LiveId" clId="{7CBAAE27-A51A-47DE-901F-28AE72D7BEED}" dt="2023-07-17T06:26:53.943" v="609" actId="478"/>
          <ac:picMkLst>
            <pc:docMk/>
            <pc:sldMk cId="3824096315" sldId="398"/>
            <ac:picMk id="12" creationId="{1B25D2A3-693B-4F2E-B43B-384E02CE88EC}"/>
          </ac:picMkLst>
        </pc:picChg>
        <pc:picChg chg="mod">
          <ac:chgData name="VLADISLAVOVICH DANILOV" userId="0e27c7f238ccbb0f" providerId="LiveId" clId="{7CBAAE27-A51A-47DE-901F-28AE72D7BEED}" dt="2023-07-17T15:19:26.793" v="917" actId="1076"/>
          <ac:picMkLst>
            <pc:docMk/>
            <pc:sldMk cId="3824096315" sldId="398"/>
            <ac:picMk id="15" creationId="{2353AFC7-CE30-4B21-B71C-3E1F9BE9BD0B}"/>
          </ac:picMkLst>
        </pc:picChg>
        <pc:picChg chg="mod">
          <ac:chgData name="VLADISLAVOVICH DANILOV" userId="0e27c7f238ccbb0f" providerId="LiveId" clId="{7CBAAE27-A51A-47DE-901F-28AE72D7BEED}" dt="2023-07-17T06:32:05.536" v="667" actId="167"/>
          <ac:picMkLst>
            <pc:docMk/>
            <pc:sldMk cId="3824096315" sldId="398"/>
            <ac:picMk id="1027" creationId="{00000000-0000-0000-0000-000000000000}"/>
          </ac:picMkLst>
        </pc:picChg>
        <pc:picChg chg="add del">
          <ac:chgData name="VLADISLAVOVICH DANILOV" userId="0e27c7f238ccbb0f" providerId="LiveId" clId="{7CBAAE27-A51A-47DE-901F-28AE72D7BEED}" dt="2023-07-17T06:25:57.420" v="593"/>
          <ac:picMkLst>
            <pc:docMk/>
            <pc:sldMk cId="3824096315" sldId="398"/>
            <ac:picMk id="2050" creationId="{6714B314-F794-4593-86D5-15D0B53453A3}"/>
          </ac:picMkLst>
        </pc:picChg>
        <pc:picChg chg="add del">
          <ac:chgData name="VLADISLAVOVICH DANILOV" userId="0e27c7f238ccbb0f" providerId="LiveId" clId="{7CBAAE27-A51A-47DE-901F-28AE72D7BEED}" dt="2023-07-17T06:26:27.491" v="602"/>
          <ac:picMkLst>
            <pc:docMk/>
            <pc:sldMk cId="3824096315" sldId="398"/>
            <ac:picMk id="2052" creationId="{3A4B0BDB-70D1-4762-93C5-5AEE7F2F453D}"/>
          </ac:picMkLst>
        </pc:picChg>
      </pc:sldChg>
      <pc:sldChg chg="addSp delSp modSp add mod">
        <pc:chgData name="VLADISLAVOVICH DANILOV" userId="0e27c7f238ccbb0f" providerId="LiveId" clId="{7CBAAE27-A51A-47DE-901F-28AE72D7BEED}" dt="2023-07-17T15:20:07.106" v="934" actId="1076"/>
        <pc:sldMkLst>
          <pc:docMk/>
          <pc:sldMk cId="2367106052" sldId="399"/>
        </pc:sldMkLst>
        <pc:spChg chg="add del mod">
          <ac:chgData name="VLADISLAVOVICH DANILOV" userId="0e27c7f238ccbb0f" providerId="LiveId" clId="{7CBAAE27-A51A-47DE-901F-28AE72D7BEED}" dt="2023-07-17T06:33:08.781" v="677"/>
          <ac:spMkLst>
            <pc:docMk/>
            <pc:sldMk cId="2367106052" sldId="399"/>
            <ac:spMk id="2" creationId="{BCD06CE7-C31F-4670-94C5-06F3A83B9516}"/>
          </ac:spMkLst>
        </pc:spChg>
        <pc:spChg chg="mod">
          <ac:chgData name="VLADISLAVOVICH DANILOV" userId="0e27c7f238ccbb0f" providerId="LiveId" clId="{7CBAAE27-A51A-47DE-901F-28AE72D7BEED}" dt="2023-07-17T06:34:58.831" v="698" actId="1076"/>
          <ac:spMkLst>
            <pc:docMk/>
            <pc:sldMk cId="2367106052" sldId="399"/>
            <ac:spMk id="3" creationId="{4A60933E-3681-4401-97E9-2E3B794B3FC2}"/>
          </ac:spMkLst>
        </pc:spChg>
        <pc:spChg chg="mod">
          <ac:chgData name="VLADISLAVOVICH DANILOV" userId="0e27c7f238ccbb0f" providerId="LiveId" clId="{7CBAAE27-A51A-47DE-901F-28AE72D7BEED}" dt="2023-07-17T06:34:58.831" v="698" actId="1076"/>
          <ac:spMkLst>
            <pc:docMk/>
            <pc:sldMk cId="2367106052" sldId="399"/>
            <ac:spMk id="4" creationId="{112155D4-E468-4108-8B14-C2B8501842FA}"/>
          </ac:spMkLst>
        </pc:spChg>
        <pc:spChg chg="mod">
          <ac:chgData name="VLADISLAVOVICH DANILOV" userId="0e27c7f238ccbb0f" providerId="LiveId" clId="{7CBAAE27-A51A-47DE-901F-28AE72D7BEED}" dt="2023-07-17T06:36:59.571" v="700" actId="20577"/>
          <ac:spMkLst>
            <pc:docMk/>
            <pc:sldMk cId="2367106052" sldId="399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7T06:34:50.307" v="697" actId="1076"/>
          <ac:spMkLst>
            <pc:docMk/>
            <pc:sldMk cId="2367106052" sldId="399"/>
            <ac:spMk id="9" creationId="{EE82F637-25BA-4F3C-949D-DBA41E70576D}"/>
          </ac:spMkLst>
        </pc:spChg>
        <pc:spChg chg="add mod">
          <ac:chgData name="VLADISLAVOVICH DANILOV" userId="0e27c7f238ccbb0f" providerId="LiveId" clId="{7CBAAE27-A51A-47DE-901F-28AE72D7BEED}" dt="2023-07-17T06:34:58.831" v="698" actId="1076"/>
          <ac:spMkLst>
            <pc:docMk/>
            <pc:sldMk cId="2367106052" sldId="399"/>
            <ac:spMk id="10" creationId="{590F605A-89BA-4A48-8B44-E76F886113C7}"/>
          </ac:spMkLst>
        </pc:spChg>
        <pc:spChg chg="mod">
          <ac:chgData name="VLADISLAVOVICH DANILOV" userId="0e27c7f238ccbb0f" providerId="LiveId" clId="{7CBAAE27-A51A-47DE-901F-28AE72D7BEED}" dt="2023-07-17T06:34:50.307" v="697" actId="1076"/>
          <ac:spMkLst>
            <pc:docMk/>
            <pc:sldMk cId="2367106052" sldId="399"/>
            <ac:spMk id="11" creationId="{D2AD0DF9-CBC4-4352-8276-DFEF5EA26C3A}"/>
          </ac:spMkLst>
        </pc:spChg>
        <pc:spChg chg="add mod ord">
          <ac:chgData name="VLADISLAVOVICH DANILOV" userId="0e27c7f238ccbb0f" providerId="LiveId" clId="{7CBAAE27-A51A-47DE-901F-28AE72D7BEED}" dt="2023-07-17T06:34:58.831" v="698" actId="1076"/>
          <ac:spMkLst>
            <pc:docMk/>
            <pc:sldMk cId="2367106052" sldId="399"/>
            <ac:spMk id="12" creationId="{D781ACF1-87C4-4F4F-8F4A-206C52C4D2C7}"/>
          </ac:spMkLst>
        </pc:spChg>
        <pc:spChg chg="add del">
          <ac:chgData name="VLADISLAVOVICH DANILOV" userId="0e27c7f238ccbb0f" providerId="LiveId" clId="{7CBAAE27-A51A-47DE-901F-28AE72D7BEED}" dt="2023-07-17T06:32:22.443" v="672"/>
          <ac:spMkLst>
            <pc:docMk/>
            <pc:sldMk cId="2367106052" sldId="399"/>
            <ac:spMk id="13" creationId="{5FC307DB-86EE-4DB4-8081-45E256E4A742}"/>
          </ac:spMkLst>
        </pc:spChg>
        <pc:spChg chg="add del">
          <ac:chgData name="VLADISLAVOVICH DANILOV" userId="0e27c7f238ccbb0f" providerId="LiveId" clId="{7CBAAE27-A51A-47DE-901F-28AE72D7BEED}" dt="2023-07-17T15:20:03.131" v="932" actId="478"/>
          <ac:spMkLst>
            <pc:docMk/>
            <pc:sldMk cId="2367106052" sldId="399"/>
            <ac:spMk id="14" creationId="{277EB4F3-C922-4577-ACF4-8B6B83F93E8A}"/>
          </ac:spMkLst>
        </pc:spChg>
        <pc:picChg chg="add del">
          <ac:chgData name="VLADISLAVOVICH DANILOV" userId="0e27c7f238ccbb0f" providerId="LiveId" clId="{7CBAAE27-A51A-47DE-901F-28AE72D7BEED}" dt="2023-07-17T06:33:38.463" v="686" actId="478"/>
          <ac:picMkLst>
            <pc:docMk/>
            <pc:sldMk cId="2367106052" sldId="399"/>
            <ac:picMk id="15" creationId="{2353AFC7-CE30-4B21-B71C-3E1F9BE9BD0B}"/>
          </ac:picMkLst>
        </pc:picChg>
        <pc:picChg chg="del mod">
          <ac:chgData name="VLADISLAVOVICH DANILOV" userId="0e27c7f238ccbb0f" providerId="LiveId" clId="{7CBAAE27-A51A-47DE-901F-28AE72D7BEED}" dt="2023-07-17T06:33:37.131" v="685" actId="478"/>
          <ac:picMkLst>
            <pc:docMk/>
            <pc:sldMk cId="2367106052" sldId="399"/>
            <ac:picMk id="16" creationId="{A1DA68A5-C646-43A7-94EF-142B95BFEE69}"/>
          </ac:picMkLst>
        </pc:picChg>
        <pc:picChg chg="add mod">
          <ac:chgData name="VLADISLAVOVICH DANILOV" userId="0e27c7f238ccbb0f" providerId="LiveId" clId="{7CBAAE27-A51A-47DE-901F-28AE72D7BEED}" dt="2023-07-17T15:20:07.106" v="934" actId="1076"/>
          <ac:picMkLst>
            <pc:docMk/>
            <pc:sldMk cId="2367106052" sldId="399"/>
            <ac:picMk id="17" creationId="{713BA97E-CF02-4CAE-9CBE-603893068707}"/>
          </ac:picMkLst>
        </pc:picChg>
        <pc:picChg chg="mod">
          <ac:chgData name="VLADISLAVOVICH DANILOV" userId="0e27c7f238ccbb0f" providerId="LiveId" clId="{7CBAAE27-A51A-47DE-901F-28AE72D7BEED}" dt="2023-07-17T06:32:15.015" v="670" actId="167"/>
          <ac:picMkLst>
            <pc:docMk/>
            <pc:sldMk cId="2367106052" sldId="399"/>
            <ac:picMk id="1027" creationId="{00000000-0000-0000-0000-000000000000}"/>
          </ac:picMkLst>
        </pc:picChg>
        <pc:picChg chg="add del">
          <ac:chgData name="VLADISLAVOVICH DANILOV" userId="0e27c7f238ccbb0f" providerId="LiveId" clId="{7CBAAE27-A51A-47DE-901F-28AE72D7BEED}" dt="2023-07-17T06:33:08.781" v="677"/>
          <ac:picMkLst>
            <pc:docMk/>
            <pc:sldMk cId="2367106052" sldId="399"/>
            <ac:picMk id="3074" creationId="{FD402EF1-D929-470B-BED1-99F133F24270}"/>
          </ac:picMkLst>
        </pc:picChg>
      </pc:sldChg>
      <pc:sldChg chg="delSp modSp add mod">
        <pc:chgData name="VLADISLAVOVICH DANILOV" userId="0e27c7f238ccbb0f" providerId="LiveId" clId="{7CBAAE27-A51A-47DE-901F-28AE72D7BEED}" dt="2023-07-17T14:02:47.994" v="870" actId="20577"/>
        <pc:sldMkLst>
          <pc:docMk/>
          <pc:sldMk cId="2908205132" sldId="400"/>
        </pc:sldMkLst>
        <pc:spChg chg="mod">
          <ac:chgData name="VLADISLAVOVICH DANILOV" userId="0e27c7f238ccbb0f" providerId="LiveId" clId="{7CBAAE27-A51A-47DE-901F-28AE72D7BEED}" dt="2023-07-17T14:02:47.994" v="870" actId="20577"/>
          <ac:spMkLst>
            <pc:docMk/>
            <pc:sldMk cId="2908205132" sldId="400"/>
            <ac:spMk id="11" creationId="{39538218-5F07-48F6-8963-FCC3BDE51B73}"/>
          </ac:spMkLst>
        </pc:spChg>
        <pc:spChg chg="mod">
          <ac:chgData name="VLADISLAVOVICH DANILOV" userId="0e27c7f238ccbb0f" providerId="LiveId" clId="{7CBAAE27-A51A-47DE-901F-28AE72D7BEED}" dt="2023-07-17T14:00:57.673" v="842"/>
          <ac:spMkLst>
            <pc:docMk/>
            <pc:sldMk cId="2908205132" sldId="400"/>
            <ac:spMk id="14" creationId="{1A21788A-3B26-40EE-95F6-DCC281E8C2EB}"/>
          </ac:spMkLst>
        </pc:spChg>
        <pc:spChg chg="mod">
          <ac:chgData name="VLADISLAVOVICH DANILOV" userId="0e27c7f238ccbb0f" providerId="LiveId" clId="{7CBAAE27-A51A-47DE-901F-28AE72D7BEED}" dt="2023-07-17T14:01:09.380" v="846"/>
          <ac:spMkLst>
            <pc:docMk/>
            <pc:sldMk cId="2908205132" sldId="400"/>
            <ac:spMk id="24" creationId="{1DA7A08B-8CDF-40E9-B941-04FF2F5C95FB}"/>
          </ac:spMkLst>
        </pc:spChg>
        <pc:spChg chg="mod">
          <ac:chgData name="VLADISLAVOVICH DANILOV" userId="0e27c7f238ccbb0f" providerId="LiveId" clId="{7CBAAE27-A51A-47DE-901F-28AE72D7BEED}" dt="2023-07-17T14:01:32.649" v="852" actId="20577"/>
          <ac:spMkLst>
            <pc:docMk/>
            <pc:sldMk cId="2908205132" sldId="400"/>
            <ac:spMk id="27" creationId="{AAA3C848-C291-4F8C-BC84-D35600AFF2A5}"/>
          </ac:spMkLst>
        </pc:spChg>
        <pc:spChg chg="mod">
          <ac:chgData name="VLADISLAVOVICH DANILOV" userId="0e27c7f238ccbb0f" providerId="LiveId" clId="{7CBAAE27-A51A-47DE-901F-28AE72D7BEED}" dt="2023-07-17T14:01:41.726" v="855"/>
          <ac:spMkLst>
            <pc:docMk/>
            <pc:sldMk cId="2908205132" sldId="400"/>
            <ac:spMk id="30" creationId="{A7B5E63D-1B9B-49B1-992E-72E65A2E36C8}"/>
          </ac:spMkLst>
        </pc:spChg>
        <pc:spChg chg="mod">
          <ac:chgData name="VLADISLAVOVICH DANILOV" userId="0e27c7f238ccbb0f" providerId="LiveId" clId="{7CBAAE27-A51A-47DE-901F-28AE72D7BEED}" dt="2023-07-17T14:01:57.220" v="861"/>
          <ac:spMkLst>
            <pc:docMk/>
            <pc:sldMk cId="2908205132" sldId="400"/>
            <ac:spMk id="33" creationId="{B0FF38E6-3F46-409B-B34A-D76520F9CBEA}"/>
          </ac:spMkLst>
        </pc:spChg>
        <pc:spChg chg="mod">
          <ac:chgData name="VLADISLAVOVICH DANILOV" userId="0e27c7f238ccbb0f" providerId="LiveId" clId="{7CBAAE27-A51A-47DE-901F-28AE72D7BEED}" dt="2023-07-17T14:02:13.121" v="866" actId="20577"/>
          <ac:spMkLst>
            <pc:docMk/>
            <pc:sldMk cId="2908205132" sldId="400"/>
            <ac:spMk id="36" creationId="{461352BE-BB6B-43E5-A99F-F297D3F9700C}"/>
          </ac:spMkLst>
        </pc:spChg>
        <pc:grpChg chg="mod">
          <ac:chgData name="VLADISLAVOVICH DANILOV" userId="0e27c7f238ccbb0f" providerId="LiveId" clId="{7CBAAE27-A51A-47DE-901F-28AE72D7BEED}" dt="2023-07-17T14:02:25.833" v="868" actId="465"/>
          <ac:grpSpMkLst>
            <pc:docMk/>
            <pc:sldMk cId="2908205132" sldId="400"/>
            <ac:grpSpMk id="10" creationId="{D1EE8A67-29A0-4BD9-B7DD-DC0DFA1689C9}"/>
          </ac:grpSpMkLst>
        </pc:grpChg>
        <pc:grpChg chg="mod">
          <ac:chgData name="VLADISLAVOVICH DANILOV" userId="0e27c7f238ccbb0f" providerId="LiveId" clId="{7CBAAE27-A51A-47DE-901F-28AE72D7BEED}" dt="2023-07-17T14:02:25.833" v="868" actId="465"/>
          <ac:grpSpMkLst>
            <pc:docMk/>
            <pc:sldMk cId="2908205132" sldId="400"/>
            <ac:grpSpMk id="15" creationId="{4F882BD1-0AF8-4A5D-A34F-F8FD6200DCCC}"/>
          </ac:grpSpMkLst>
        </pc:grpChg>
        <pc:grpChg chg="mod">
          <ac:chgData name="VLADISLAVOVICH DANILOV" userId="0e27c7f238ccbb0f" providerId="LiveId" clId="{7CBAAE27-A51A-47DE-901F-28AE72D7BEED}" dt="2023-07-17T14:02:25.833" v="868" actId="465"/>
          <ac:grpSpMkLst>
            <pc:docMk/>
            <pc:sldMk cId="2908205132" sldId="400"/>
            <ac:grpSpMk id="37" creationId="{E4E4035F-EF92-493E-82E4-9D8794D020E1}"/>
          </ac:grpSpMkLst>
        </pc:grpChg>
        <pc:grpChg chg="mod">
          <ac:chgData name="VLADISLAVOVICH DANILOV" userId="0e27c7f238ccbb0f" providerId="LiveId" clId="{7CBAAE27-A51A-47DE-901F-28AE72D7BEED}" dt="2023-07-17T14:02:25.833" v="868" actId="465"/>
          <ac:grpSpMkLst>
            <pc:docMk/>
            <pc:sldMk cId="2908205132" sldId="400"/>
            <ac:grpSpMk id="43" creationId="{BC57CDAE-5D89-42C9-BA27-A0B7FAE0718F}"/>
          </ac:grpSpMkLst>
        </pc:grpChg>
        <pc:grpChg chg="mod">
          <ac:chgData name="VLADISLAVOVICH DANILOV" userId="0e27c7f238ccbb0f" providerId="LiveId" clId="{7CBAAE27-A51A-47DE-901F-28AE72D7BEED}" dt="2023-07-17T14:02:25.833" v="868" actId="465"/>
          <ac:grpSpMkLst>
            <pc:docMk/>
            <pc:sldMk cId="2908205132" sldId="400"/>
            <ac:grpSpMk id="44" creationId="{E5117986-C7EA-4589-984B-253E5D35100F}"/>
          </ac:grpSpMkLst>
        </pc:grpChg>
        <pc:grpChg chg="mod">
          <ac:chgData name="VLADISLAVOVICH DANILOV" userId="0e27c7f238ccbb0f" providerId="LiveId" clId="{7CBAAE27-A51A-47DE-901F-28AE72D7BEED}" dt="2023-07-17T14:02:25.833" v="868" actId="465"/>
          <ac:grpSpMkLst>
            <pc:docMk/>
            <pc:sldMk cId="2908205132" sldId="400"/>
            <ac:grpSpMk id="45" creationId="{8406D16D-B607-47FF-81CB-65BA598B2A08}"/>
          </ac:grpSpMkLst>
        </pc:grpChg>
        <pc:grpChg chg="del">
          <ac:chgData name="VLADISLAVOVICH DANILOV" userId="0e27c7f238ccbb0f" providerId="LiveId" clId="{7CBAAE27-A51A-47DE-901F-28AE72D7BEED}" dt="2023-07-17T13:58:21.716" v="801" actId="478"/>
          <ac:grpSpMkLst>
            <pc:docMk/>
            <pc:sldMk cId="2908205132" sldId="400"/>
            <ac:grpSpMk id="46" creationId="{8420BB19-5C08-4D15-B519-ECE20480FE03}"/>
          </ac:grpSpMkLst>
        </pc:grpChg>
        <pc:grpChg chg="del">
          <ac:chgData name="VLADISLAVOVICH DANILOV" userId="0e27c7f238ccbb0f" providerId="LiveId" clId="{7CBAAE27-A51A-47DE-901F-28AE72D7BEED}" dt="2023-07-17T13:58:21.716" v="801" actId="478"/>
          <ac:grpSpMkLst>
            <pc:docMk/>
            <pc:sldMk cId="2908205132" sldId="400"/>
            <ac:grpSpMk id="47" creationId="{4713289C-B2F9-4974-AEDB-A4283AC97DB5}"/>
          </ac:grpSpMkLst>
        </pc:grpChg>
        <pc:grpChg chg="del">
          <ac:chgData name="VLADISLAVOVICH DANILOV" userId="0e27c7f238ccbb0f" providerId="LiveId" clId="{7CBAAE27-A51A-47DE-901F-28AE72D7BEED}" dt="2023-07-17T13:58:21.716" v="801" actId="478"/>
          <ac:grpSpMkLst>
            <pc:docMk/>
            <pc:sldMk cId="2908205132" sldId="400"/>
            <ac:grpSpMk id="48" creationId="{C0E8A2A6-6AD0-42FA-B829-D52B59987EA2}"/>
          </ac:grpSpMkLst>
        </pc:grpChg>
      </pc:sldChg>
      <pc:sldChg chg="addSp modSp add mod ord">
        <pc:chgData name="VLADISLAVOVICH DANILOV" userId="0e27c7f238ccbb0f" providerId="LiveId" clId="{7CBAAE27-A51A-47DE-901F-28AE72D7BEED}" dt="2023-07-17T14:02:46.075" v="869" actId="20577"/>
        <pc:sldMkLst>
          <pc:docMk/>
          <pc:sldMk cId="511717304" sldId="401"/>
        </pc:sldMkLst>
        <pc:spChg chg="mod">
          <ac:chgData name="VLADISLAVOVICH DANILOV" userId="0e27c7f238ccbb0f" providerId="LiveId" clId="{7CBAAE27-A51A-47DE-901F-28AE72D7BEED}" dt="2023-07-17T14:02:46.075" v="869" actId="20577"/>
          <ac:spMkLst>
            <pc:docMk/>
            <pc:sldMk cId="511717304" sldId="401"/>
            <ac:spMk id="11" creationId="{39538218-5F07-48F6-8963-FCC3BDE51B73}"/>
          </ac:spMkLst>
        </pc:spChg>
        <pc:spChg chg="mod">
          <ac:chgData name="VLADISLAVOVICH DANILOV" userId="0e27c7f238ccbb0f" providerId="LiveId" clId="{7CBAAE27-A51A-47DE-901F-28AE72D7BEED}" dt="2023-07-17T14:00:19.431" v="833" actId="20577"/>
          <ac:spMkLst>
            <pc:docMk/>
            <pc:sldMk cId="511717304" sldId="401"/>
            <ac:spMk id="34" creationId="{117C718D-D9C5-4D50-A0D2-8E6B084CB861}"/>
          </ac:spMkLst>
        </pc:spChg>
        <pc:grpChg chg="mod">
          <ac:chgData name="VLADISLAVOVICH DANILOV" userId="0e27c7f238ccbb0f" providerId="LiveId" clId="{7CBAAE27-A51A-47DE-901F-28AE72D7BEED}" dt="2023-07-17T14:00:45.848" v="837" actId="465"/>
          <ac:grpSpMkLst>
            <pc:docMk/>
            <pc:sldMk cId="511717304" sldId="401"/>
            <ac:grpSpMk id="10" creationId="{D1EE8A67-29A0-4BD9-B7DD-DC0DFA1689C9}"/>
          </ac:grpSpMkLst>
        </pc:grpChg>
        <pc:grpChg chg="mod">
          <ac:chgData name="VLADISLAVOVICH DANILOV" userId="0e27c7f238ccbb0f" providerId="LiveId" clId="{7CBAAE27-A51A-47DE-901F-28AE72D7BEED}" dt="2023-07-17T14:00:45.848" v="837" actId="465"/>
          <ac:grpSpMkLst>
            <pc:docMk/>
            <pc:sldMk cId="511717304" sldId="401"/>
            <ac:grpSpMk id="15" creationId="{4F882BD1-0AF8-4A5D-A34F-F8FD6200DCCC}"/>
          </ac:grpSpMkLst>
        </pc:grpChg>
        <pc:grpChg chg="add mod">
          <ac:chgData name="VLADISLAVOVICH DANILOV" userId="0e27c7f238ccbb0f" providerId="LiveId" clId="{7CBAAE27-A51A-47DE-901F-28AE72D7BEED}" dt="2023-07-17T14:00:45.848" v="837" actId="465"/>
          <ac:grpSpMkLst>
            <pc:docMk/>
            <pc:sldMk cId="511717304" sldId="401"/>
            <ac:grpSpMk id="28" creationId="{895B7CE2-A078-4101-B303-89807CDF11B2}"/>
          </ac:grpSpMkLst>
        </pc:grpChg>
        <pc:grpChg chg="mod">
          <ac:chgData name="VLADISLAVOVICH DANILOV" userId="0e27c7f238ccbb0f" providerId="LiveId" clId="{7CBAAE27-A51A-47DE-901F-28AE72D7BEED}" dt="2023-07-17T14:00:45.848" v="837" actId="465"/>
          <ac:grpSpMkLst>
            <pc:docMk/>
            <pc:sldMk cId="511717304" sldId="401"/>
            <ac:grpSpMk id="37" creationId="{E4E4035F-EF92-493E-82E4-9D8794D020E1}"/>
          </ac:grpSpMkLst>
        </pc:grpChg>
        <pc:grpChg chg="mod">
          <ac:chgData name="VLADISLAVOVICH DANILOV" userId="0e27c7f238ccbb0f" providerId="LiveId" clId="{7CBAAE27-A51A-47DE-901F-28AE72D7BEED}" dt="2023-07-17T14:00:45.848" v="837" actId="465"/>
          <ac:grpSpMkLst>
            <pc:docMk/>
            <pc:sldMk cId="511717304" sldId="401"/>
            <ac:grpSpMk id="43" creationId="{BC57CDAE-5D89-42C9-BA27-A0B7FAE0718F}"/>
          </ac:grpSpMkLst>
        </pc:grpChg>
        <pc:grpChg chg="mod">
          <ac:chgData name="VLADISLAVOVICH DANILOV" userId="0e27c7f238ccbb0f" providerId="LiveId" clId="{7CBAAE27-A51A-47DE-901F-28AE72D7BEED}" dt="2023-07-17T14:00:45.848" v="837" actId="465"/>
          <ac:grpSpMkLst>
            <pc:docMk/>
            <pc:sldMk cId="511717304" sldId="401"/>
            <ac:grpSpMk id="44" creationId="{E5117986-C7EA-4589-984B-253E5D35100F}"/>
          </ac:grpSpMkLst>
        </pc:grpChg>
        <pc:grpChg chg="mod">
          <ac:chgData name="VLADISLAVOVICH DANILOV" userId="0e27c7f238ccbb0f" providerId="LiveId" clId="{7CBAAE27-A51A-47DE-901F-28AE72D7BEED}" dt="2023-07-17T14:00:45.848" v="837" actId="465"/>
          <ac:grpSpMkLst>
            <pc:docMk/>
            <pc:sldMk cId="511717304" sldId="401"/>
            <ac:grpSpMk id="45" creationId="{8406D16D-B607-47FF-81CB-65BA598B2A08}"/>
          </ac:grpSpMkLst>
        </pc:grpChg>
      </pc:sldChg>
      <pc:sldChg chg="addSp delSp modSp add mod ord">
        <pc:chgData name="VLADISLAVOVICH DANILOV" userId="0e27c7f238ccbb0f" providerId="LiveId" clId="{7CBAAE27-A51A-47DE-901F-28AE72D7BEED}" dt="2023-07-18T18:36:54.776" v="2000" actId="403"/>
        <pc:sldMkLst>
          <pc:docMk/>
          <pc:sldMk cId="1163618398" sldId="402"/>
        </pc:sldMkLst>
        <pc:spChg chg="add del mod">
          <ac:chgData name="VLADISLAVOVICH DANILOV" userId="0e27c7f238ccbb0f" providerId="LiveId" clId="{7CBAAE27-A51A-47DE-901F-28AE72D7BEED}" dt="2023-07-17T15:19:01.687" v="904"/>
          <ac:spMkLst>
            <pc:docMk/>
            <pc:sldMk cId="1163618398" sldId="402"/>
            <ac:spMk id="2" creationId="{84218A5D-F924-4D22-9E3C-E0302F45D19D}"/>
          </ac:spMkLst>
        </pc:spChg>
        <pc:spChg chg="mod">
          <ac:chgData name="VLADISLAVOVICH DANILOV" userId="0e27c7f238ccbb0f" providerId="LiveId" clId="{7CBAAE27-A51A-47DE-901F-28AE72D7BEED}" dt="2023-07-17T15:22:38.522" v="960" actId="1076"/>
          <ac:spMkLst>
            <pc:docMk/>
            <pc:sldMk cId="1163618398" sldId="402"/>
            <ac:spMk id="3" creationId="{4A60933E-3681-4401-97E9-2E3B794B3FC2}"/>
          </ac:spMkLst>
        </pc:spChg>
        <pc:spChg chg="mod">
          <ac:chgData name="VLADISLAVOVICH DANILOV" userId="0e27c7f238ccbb0f" providerId="LiveId" clId="{7CBAAE27-A51A-47DE-901F-28AE72D7BEED}" dt="2023-07-17T15:22:38.522" v="960" actId="1076"/>
          <ac:spMkLst>
            <pc:docMk/>
            <pc:sldMk cId="1163618398" sldId="402"/>
            <ac:spMk id="4" creationId="{112155D4-E468-4108-8B14-C2B8501842FA}"/>
          </ac:spMkLst>
        </pc:spChg>
        <pc:spChg chg="mod">
          <ac:chgData name="VLADISLAVOVICH DANILOV" userId="0e27c7f238ccbb0f" providerId="LiveId" clId="{7CBAAE27-A51A-47DE-901F-28AE72D7BEED}" dt="2023-07-17T15:21:47.912" v="951"/>
          <ac:spMkLst>
            <pc:docMk/>
            <pc:sldMk cId="1163618398" sldId="402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7T15:22:27.125" v="958" actId="14100"/>
          <ac:spMkLst>
            <pc:docMk/>
            <pc:sldMk cId="1163618398" sldId="402"/>
            <ac:spMk id="9" creationId="{EE82F637-25BA-4F3C-949D-DBA41E70576D}"/>
          </ac:spMkLst>
        </pc:spChg>
        <pc:spChg chg="mod">
          <ac:chgData name="VLADISLAVOVICH DANILOV" userId="0e27c7f238ccbb0f" providerId="LiveId" clId="{7CBAAE27-A51A-47DE-901F-28AE72D7BEED}" dt="2023-07-18T18:36:54.776" v="2000" actId="403"/>
          <ac:spMkLst>
            <pc:docMk/>
            <pc:sldMk cId="1163618398" sldId="402"/>
            <ac:spMk id="11" creationId="{D2AD0DF9-CBC4-4352-8276-DFEF5EA26C3A}"/>
          </ac:spMkLst>
        </pc:spChg>
        <pc:spChg chg="mod">
          <ac:chgData name="VLADISLAVOVICH DANILOV" userId="0e27c7f238ccbb0f" providerId="LiveId" clId="{7CBAAE27-A51A-47DE-901F-28AE72D7BEED}" dt="2023-07-17T15:22:38.522" v="960" actId="1076"/>
          <ac:spMkLst>
            <pc:docMk/>
            <pc:sldMk cId="1163618398" sldId="402"/>
            <ac:spMk id="17" creationId="{02277106-9E10-4B04-AB7D-023C47543C3F}"/>
          </ac:spMkLst>
        </pc:spChg>
        <pc:spChg chg="add mod">
          <ac:chgData name="VLADISLAVOVICH DANILOV" userId="0e27c7f238ccbb0f" providerId="LiveId" clId="{7CBAAE27-A51A-47DE-901F-28AE72D7BEED}" dt="2023-07-17T15:22:38.522" v="960" actId="1076"/>
          <ac:spMkLst>
            <pc:docMk/>
            <pc:sldMk cId="1163618398" sldId="402"/>
            <ac:spMk id="19" creationId="{9FC41A2C-80CB-40D4-BEF5-8EA82F15D0BE}"/>
          </ac:spMkLst>
        </pc:spChg>
        <pc:picChg chg="del">
          <ac:chgData name="VLADISLAVOVICH DANILOV" userId="0e27c7f238ccbb0f" providerId="LiveId" clId="{7CBAAE27-A51A-47DE-901F-28AE72D7BEED}" dt="2023-07-17T15:19:15.572" v="911" actId="478"/>
          <ac:picMkLst>
            <pc:docMk/>
            <pc:sldMk cId="1163618398" sldId="402"/>
            <ac:picMk id="15" creationId="{2353AFC7-CE30-4B21-B71C-3E1F9BE9BD0B}"/>
          </ac:picMkLst>
        </pc:picChg>
        <pc:picChg chg="del mod">
          <ac:chgData name="VLADISLAVOVICH DANILOV" userId="0e27c7f238ccbb0f" providerId="LiveId" clId="{7CBAAE27-A51A-47DE-901F-28AE72D7BEED}" dt="2023-07-17T15:19:14.375" v="910" actId="21"/>
          <ac:picMkLst>
            <pc:docMk/>
            <pc:sldMk cId="1163618398" sldId="402"/>
            <ac:picMk id="16" creationId="{B6B1E142-7D35-48DF-BE76-D468010B9187}"/>
          </ac:picMkLst>
        </pc:picChg>
        <pc:picChg chg="add mod">
          <ac:chgData name="VLADISLAVOVICH DANILOV" userId="0e27c7f238ccbb0f" providerId="LiveId" clId="{7CBAAE27-A51A-47DE-901F-28AE72D7BEED}" dt="2023-07-17T15:22:38.522" v="960" actId="1076"/>
          <ac:picMkLst>
            <pc:docMk/>
            <pc:sldMk cId="1163618398" sldId="402"/>
            <ac:picMk id="18" creationId="{5DBCE908-92EE-41DB-896C-D6C55731E719}"/>
          </ac:picMkLst>
        </pc:picChg>
        <pc:picChg chg="add del">
          <ac:chgData name="VLADISLAVOVICH DANILOV" userId="0e27c7f238ccbb0f" providerId="LiveId" clId="{7CBAAE27-A51A-47DE-901F-28AE72D7BEED}" dt="2023-07-17T15:22:47.239" v="962"/>
          <ac:picMkLst>
            <pc:docMk/>
            <pc:sldMk cId="1163618398" sldId="402"/>
            <ac:picMk id="20" creationId="{7AFFB9F6-D8D3-4447-9C80-92053F7AEC69}"/>
          </ac:picMkLst>
        </pc:picChg>
        <pc:picChg chg="add del mod">
          <ac:chgData name="VLADISLAVOVICH DANILOV" userId="0e27c7f238ccbb0f" providerId="LiveId" clId="{7CBAAE27-A51A-47DE-901F-28AE72D7BEED}" dt="2023-07-17T15:19:01.687" v="904"/>
          <ac:picMkLst>
            <pc:docMk/>
            <pc:sldMk cId="1163618398" sldId="402"/>
            <ac:picMk id="1026" creationId="{44A22C51-17EE-4EDE-9D43-0988A922086F}"/>
          </ac:picMkLst>
        </pc:picChg>
      </pc:sldChg>
      <pc:sldChg chg="addSp delSp modSp add mod">
        <pc:chgData name="VLADISLAVOVICH DANILOV" userId="0e27c7f238ccbb0f" providerId="LiveId" clId="{7CBAAE27-A51A-47DE-901F-28AE72D7BEED}" dt="2023-07-18T18:37:07.308" v="2006" actId="403"/>
        <pc:sldMkLst>
          <pc:docMk/>
          <pc:sldMk cId="3653537814" sldId="403"/>
        </pc:sldMkLst>
        <pc:spChg chg="del">
          <ac:chgData name="VLADISLAVOVICH DANILOV" userId="0e27c7f238ccbb0f" providerId="LiveId" clId="{7CBAAE27-A51A-47DE-901F-28AE72D7BEED}" dt="2023-07-17T15:24:40.349" v="999" actId="478"/>
          <ac:spMkLst>
            <pc:docMk/>
            <pc:sldMk cId="3653537814" sldId="403"/>
            <ac:spMk id="3" creationId="{4A60933E-3681-4401-97E9-2E3B794B3FC2}"/>
          </ac:spMkLst>
        </pc:spChg>
        <pc:spChg chg="del">
          <ac:chgData name="VLADISLAVOVICH DANILOV" userId="0e27c7f238ccbb0f" providerId="LiveId" clId="{7CBAAE27-A51A-47DE-901F-28AE72D7BEED}" dt="2023-07-17T15:24:38.766" v="998" actId="478"/>
          <ac:spMkLst>
            <pc:docMk/>
            <pc:sldMk cId="3653537814" sldId="403"/>
            <ac:spMk id="4" creationId="{112155D4-E468-4108-8B14-C2B8501842FA}"/>
          </ac:spMkLst>
        </pc:spChg>
        <pc:spChg chg="mod">
          <ac:chgData name="VLADISLAVOVICH DANILOV" userId="0e27c7f238ccbb0f" providerId="LiveId" clId="{7CBAAE27-A51A-47DE-901F-28AE72D7BEED}" dt="2023-07-17T15:24:34.361" v="997" actId="20577"/>
          <ac:spMkLst>
            <pc:docMk/>
            <pc:sldMk cId="3653537814" sldId="403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7T15:25:55.674" v="1020" actId="1076"/>
          <ac:spMkLst>
            <pc:docMk/>
            <pc:sldMk cId="3653537814" sldId="403"/>
            <ac:spMk id="9" creationId="{EE82F637-25BA-4F3C-949D-DBA41E70576D}"/>
          </ac:spMkLst>
        </pc:spChg>
        <pc:spChg chg="mod">
          <ac:chgData name="VLADISLAVOVICH DANILOV" userId="0e27c7f238ccbb0f" providerId="LiveId" clId="{7CBAAE27-A51A-47DE-901F-28AE72D7BEED}" dt="2023-07-18T18:37:04.727" v="2003" actId="403"/>
          <ac:spMkLst>
            <pc:docMk/>
            <pc:sldMk cId="3653537814" sldId="403"/>
            <ac:spMk id="11" creationId="{D2AD0DF9-CBC4-4352-8276-DFEF5EA26C3A}"/>
          </ac:spMkLst>
        </pc:spChg>
        <pc:spChg chg="add mod">
          <ac:chgData name="VLADISLAVOVICH DANILOV" userId="0e27c7f238ccbb0f" providerId="LiveId" clId="{7CBAAE27-A51A-47DE-901F-28AE72D7BEED}" dt="2023-07-17T15:25:45.553" v="1019" actId="1076"/>
          <ac:spMkLst>
            <pc:docMk/>
            <pc:sldMk cId="3653537814" sldId="403"/>
            <ac:spMk id="14" creationId="{94B6956E-F614-4ADF-BC8C-A6E68B49EB45}"/>
          </ac:spMkLst>
        </pc:spChg>
        <pc:spChg chg="add mod">
          <ac:chgData name="VLADISLAVOVICH DANILOV" userId="0e27c7f238ccbb0f" providerId="LiveId" clId="{7CBAAE27-A51A-47DE-901F-28AE72D7BEED}" dt="2023-07-18T18:37:07.308" v="2006" actId="403"/>
          <ac:spMkLst>
            <pc:docMk/>
            <pc:sldMk cId="3653537814" sldId="403"/>
            <ac:spMk id="15" creationId="{C1EA3F19-3A27-4710-ACD2-E0F673521A1A}"/>
          </ac:spMkLst>
        </pc:spChg>
        <pc:spChg chg="del">
          <ac:chgData name="VLADISLAVOVICH DANILOV" userId="0e27c7f238ccbb0f" providerId="LiveId" clId="{7CBAAE27-A51A-47DE-901F-28AE72D7BEED}" dt="2023-07-17T15:24:38.766" v="998" actId="478"/>
          <ac:spMkLst>
            <pc:docMk/>
            <pc:sldMk cId="3653537814" sldId="403"/>
            <ac:spMk id="17" creationId="{02277106-9E10-4B04-AB7D-023C47543C3F}"/>
          </ac:spMkLst>
        </pc:spChg>
        <pc:spChg chg="del">
          <ac:chgData name="VLADISLAVOVICH DANILOV" userId="0e27c7f238ccbb0f" providerId="LiveId" clId="{7CBAAE27-A51A-47DE-901F-28AE72D7BEED}" dt="2023-07-17T15:24:38.766" v="998" actId="478"/>
          <ac:spMkLst>
            <pc:docMk/>
            <pc:sldMk cId="3653537814" sldId="403"/>
            <ac:spMk id="19" creationId="{9FC41A2C-80CB-40D4-BEF5-8EA82F15D0BE}"/>
          </ac:spMkLst>
        </pc:spChg>
        <pc:picChg chg="del">
          <ac:chgData name="VLADISLAVOVICH DANILOV" userId="0e27c7f238ccbb0f" providerId="LiveId" clId="{7CBAAE27-A51A-47DE-901F-28AE72D7BEED}" dt="2023-07-17T15:24:38.766" v="998" actId="478"/>
          <ac:picMkLst>
            <pc:docMk/>
            <pc:sldMk cId="3653537814" sldId="403"/>
            <ac:picMk id="18" creationId="{5DBCE908-92EE-41DB-896C-D6C55731E719}"/>
          </ac:picMkLst>
        </pc:picChg>
      </pc:sldChg>
      <pc:sldChg chg="delSp modSp add mod">
        <pc:chgData name="VLADISLAVOVICH DANILOV" userId="0e27c7f238ccbb0f" providerId="LiveId" clId="{7CBAAE27-A51A-47DE-901F-28AE72D7BEED}" dt="2023-07-18T18:37:50.491" v="2032" actId="20577"/>
        <pc:sldMkLst>
          <pc:docMk/>
          <pc:sldMk cId="2160712545" sldId="404"/>
        </pc:sldMkLst>
        <pc:spChg chg="mod">
          <ac:chgData name="VLADISLAVOVICH DANILOV" userId="0e27c7f238ccbb0f" providerId="LiveId" clId="{7CBAAE27-A51A-47DE-901F-28AE72D7BEED}" dt="2023-07-18T18:37:50.491" v="2032" actId="20577"/>
          <ac:spMkLst>
            <pc:docMk/>
            <pc:sldMk cId="2160712545" sldId="404"/>
            <ac:spMk id="11" creationId="{39538218-5F07-48F6-8963-FCC3BDE51B73}"/>
          </ac:spMkLst>
        </pc:spChg>
        <pc:spChg chg="mod">
          <ac:chgData name="VLADISLAVOVICH DANILOV" userId="0e27c7f238ccbb0f" providerId="LiveId" clId="{7CBAAE27-A51A-47DE-901F-28AE72D7BEED}" dt="2023-07-17T15:35:47.291" v="1214"/>
          <ac:spMkLst>
            <pc:docMk/>
            <pc:sldMk cId="2160712545" sldId="404"/>
            <ac:spMk id="14" creationId="{1A21788A-3B26-40EE-95F6-DCC281E8C2EB}"/>
          </ac:spMkLst>
        </pc:spChg>
        <pc:spChg chg="mod">
          <ac:chgData name="VLADISLAVOVICH DANILOV" userId="0e27c7f238ccbb0f" providerId="LiveId" clId="{7CBAAE27-A51A-47DE-901F-28AE72D7BEED}" dt="2023-07-17T15:36:27.644" v="1228"/>
          <ac:spMkLst>
            <pc:docMk/>
            <pc:sldMk cId="2160712545" sldId="404"/>
            <ac:spMk id="19" creationId="{C9E91E70-CB2C-441B-866D-72BABD4CD9A5}"/>
          </ac:spMkLst>
        </pc:spChg>
        <pc:spChg chg="mod">
          <ac:chgData name="VLADISLAVOVICH DANILOV" userId="0e27c7f238ccbb0f" providerId="LiveId" clId="{7CBAAE27-A51A-47DE-901F-28AE72D7BEED}" dt="2023-07-17T15:36:01.292" v="1219" actId="20577"/>
          <ac:spMkLst>
            <pc:docMk/>
            <pc:sldMk cId="2160712545" sldId="404"/>
            <ac:spMk id="24" creationId="{1DA7A08B-8CDF-40E9-B941-04FF2F5C95FB}"/>
          </ac:spMkLst>
        </pc:spChg>
        <pc:spChg chg="mod">
          <ac:chgData name="VLADISLAVOVICH DANILOV" userId="0e27c7f238ccbb0f" providerId="LiveId" clId="{7CBAAE27-A51A-47DE-901F-28AE72D7BEED}" dt="2023-07-17T15:36:15.013" v="1223"/>
          <ac:spMkLst>
            <pc:docMk/>
            <pc:sldMk cId="2160712545" sldId="404"/>
            <ac:spMk id="27" creationId="{AAA3C848-C291-4F8C-BC84-D35600AFF2A5}"/>
          </ac:spMkLst>
        </pc:spChg>
        <pc:grpChg chg="mod">
          <ac:chgData name="VLADISLAVOVICH DANILOV" userId="0e27c7f238ccbb0f" providerId="LiveId" clId="{7CBAAE27-A51A-47DE-901F-28AE72D7BEED}" dt="2023-07-17T15:36:50.112" v="1230" actId="465"/>
          <ac:grpSpMkLst>
            <pc:docMk/>
            <pc:sldMk cId="2160712545" sldId="404"/>
            <ac:grpSpMk id="2" creationId="{74D3D83F-1C82-4FAA-AFEA-6D2526A2C724}"/>
          </ac:grpSpMkLst>
        </pc:grpChg>
        <pc:grpChg chg="mod">
          <ac:chgData name="VLADISLAVOVICH DANILOV" userId="0e27c7f238ccbb0f" providerId="LiveId" clId="{7CBAAE27-A51A-47DE-901F-28AE72D7BEED}" dt="2023-07-17T15:36:50.112" v="1230" actId="465"/>
          <ac:grpSpMkLst>
            <pc:docMk/>
            <pc:sldMk cId="2160712545" sldId="404"/>
            <ac:grpSpMk id="17" creationId="{77B36735-D7E4-4299-B5FD-0E89790B35EF}"/>
          </ac:grpSpMkLst>
        </pc:grpChg>
        <pc:grpChg chg="del">
          <ac:chgData name="VLADISLAVOVICH DANILOV" userId="0e27c7f238ccbb0f" providerId="LiveId" clId="{7CBAAE27-A51A-47DE-901F-28AE72D7BEED}" dt="2023-07-17T15:35:31.688" v="1211" actId="478"/>
          <ac:grpSpMkLst>
            <pc:docMk/>
            <pc:sldMk cId="2160712545" sldId="404"/>
            <ac:grpSpMk id="20" creationId="{5F6F0437-F69B-49D8-8A12-BA2564DECDB7}"/>
          </ac:grpSpMkLst>
        </pc:grpChg>
        <pc:grpChg chg="mod">
          <ac:chgData name="VLADISLAVOVICH DANILOV" userId="0e27c7f238ccbb0f" providerId="LiveId" clId="{7CBAAE27-A51A-47DE-901F-28AE72D7BEED}" dt="2023-07-17T15:36:50.112" v="1230" actId="465"/>
          <ac:grpSpMkLst>
            <pc:docMk/>
            <pc:sldMk cId="2160712545" sldId="404"/>
            <ac:grpSpMk id="22" creationId="{91AB6D64-46B9-432A-AA13-985ADBCAD5A3}"/>
          </ac:grpSpMkLst>
        </pc:grpChg>
        <pc:grpChg chg="mod">
          <ac:chgData name="VLADISLAVOVICH DANILOV" userId="0e27c7f238ccbb0f" providerId="LiveId" clId="{7CBAAE27-A51A-47DE-901F-28AE72D7BEED}" dt="2023-07-17T15:36:50.112" v="1230" actId="465"/>
          <ac:grpSpMkLst>
            <pc:docMk/>
            <pc:sldMk cId="2160712545" sldId="404"/>
            <ac:grpSpMk id="25" creationId="{DD9D0C24-E9FC-48AC-98D1-9118E62D48B8}"/>
          </ac:grpSpMkLst>
        </pc:grpChg>
      </pc:sldChg>
      <pc:sldChg chg="addSp delSp modSp add mod">
        <pc:chgData name="VLADISLAVOVICH DANILOV" userId="0e27c7f238ccbb0f" providerId="LiveId" clId="{7CBAAE27-A51A-47DE-901F-28AE72D7BEED}" dt="2023-07-18T18:39:45.280" v="2064" actId="465"/>
        <pc:sldMkLst>
          <pc:docMk/>
          <pc:sldMk cId="1600789501" sldId="405"/>
        </pc:sldMkLst>
        <pc:spChg chg="add del mod">
          <ac:chgData name="VLADISLAVOVICH DANILOV" userId="0e27c7f238ccbb0f" providerId="LiveId" clId="{7CBAAE27-A51A-47DE-901F-28AE72D7BEED}" dt="2023-07-18T18:39:29.796" v="2060" actId="478"/>
          <ac:spMkLst>
            <pc:docMk/>
            <pc:sldMk cId="1600789501" sldId="405"/>
            <ac:spMk id="2" creationId="{01A6B367-EE62-4D53-A533-FD19053C7DBE}"/>
          </ac:spMkLst>
        </pc:spChg>
        <pc:spChg chg="mod">
          <ac:chgData name="VLADISLAVOVICH DANILOV" userId="0e27c7f238ccbb0f" providerId="LiveId" clId="{7CBAAE27-A51A-47DE-901F-28AE72D7BEED}" dt="2023-07-17T15:37:12.598" v="1266" actId="20577"/>
          <ac:spMkLst>
            <pc:docMk/>
            <pc:sldMk cId="1600789501" sldId="405"/>
            <ac:spMk id="11" creationId="{39538218-5F07-48F6-8963-FCC3BDE51B73}"/>
          </ac:spMkLst>
        </pc:spChg>
        <pc:spChg chg="mod topLvl">
          <ac:chgData name="VLADISLAVOVICH DANILOV" userId="0e27c7f238ccbb0f" providerId="LiveId" clId="{7CBAAE27-A51A-47DE-901F-28AE72D7BEED}" dt="2023-07-17T15:40:46.874" v="1309" actId="404"/>
          <ac:spMkLst>
            <pc:docMk/>
            <pc:sldMk cId="1600789501" sldId="405"/>
            <ac:spMk id="12" creationId="{E28DC55F-B1FE-4EEF-ACAD-91F4880B3A26}"/>
          </ac:spMkLst>
        </pc:spChg>
        <pc:spChg chg="mod topLvl">
          <ac:chgData name="VLADISLAVOVICH DANILOV" userId="0e27c7f238ccbb0f" providerId="LiveId" clId="{7CBAAE27-A51A-47DE-901F-28AE72D7BEED}" dt="2023-07-18T18:39:27.867" v="2059"/>
          <ac:spMkLst>
            <pc:docMk/>
            <pc:sldMk cId="1600789501" sldId="405"/>
            <ac:spMk id="14" creationId="{1A21788A-3B26-40EE-95F6-DCC281E8C2EB}"/>
          </ac:spMkLst>
        </pc:spChg>
        <pc:spChg chg="mod">
          <ac:chgData name="VLADISLAVOVICH DANILOV" userId="0e27c7f238ccbb0f" providerId="LiveId" clId="{7CBAAE27-A51A-47DE-901F-28AE72D7BEED}" dt="2023-07-18T18:00:34.894" v="1314" actId="20577"/>
          <ac:spMkLst>
            <pc:docMk/>
            <pc:sldMk cId="1600789501" sldId="405"/>
            <ac:spMk id="18" creationId="{59A7ECC3-FC8A-4448-BB1F-DCD5EFE96DD3}"/>
          </ac:spMkLst>
        </pc:spChg>
        <pc:spChg chg="mod">
          <ac:chgData name="VLADISLAVOVICH DANILOV" userId="0e27c7f238ccbb0f" providerId="LiveId" clId="{7CBAAE27-A51A-47DE-901F-28AE72D7BEED}" dt="2023-07-18T18:00:43.337" v="1336" actId="313"/>
          <ac:spMkLst>
            <pc:docMk/>
            <pc:sldMk cId="1600789501" sldId="405"/>
            <ac:spMk id="19" creationId="{42D6E2F1-5735-40EA-B157-2F247A2029AF}"/>
          </ac:spMkLst>
        </pc:spChg>
        <pc:spChg chg="mod topLvl">
          <ac:chgData name="VLADISLAVOVICH DANILOV" userId="0e27c7f238ccbb0f" providerId="LiveId" clId="{7CBAAE27-A51A-47DE-901F-28AE72D7BEED}" dt="2023-07-17T15:40:49.619" v="1310" actId="403"/>
          <ac:spMkLst>
            <pc:docMk/>
            <pc:sldMk cId="1600789501" sldId="405"/>
            <ac:spMk id="23" creationId="{41CC2156-0325-4E27-A662-FA502BF6A1E2}"/>
          </ac:spMkLst>
        </pc:spChg>
        <pc:spChg chg="mod topLvl">
          <ac:chgData name="VLADISLAVOVICH DANILOV" userId="0e27c7f238ccbb0f" providerId="LiveId" clId="{7CBAAE27-A51A-47DE-901F-28AE72D7BEED}" dt="2023-07-17T15:38:59.773" v="1292" actId="164"/>
          <ac:spMkLst>
            <pc:docMk/>
            <pc:sldMk cId="1600789501" sldId="405"/>
            <ac:spMk id="24" creationId="{1DA7A08B-8CDF-40E9-B941-04FF2F5C95FB}"/>
          </ac:spMkLst>
        </pc:spChg>
        <pc:spChg chg="mod topLvl">
          <ac:chgData name="VLADISLAVOVICH DANILOV" userId="0e27c7f238ccbb0f" providerId="LiveId" clId="{7CBAAE27-A51A-47DE-901F-28AE72D7BEED}" dt="2023-07-17T15:40:51.931" v="1311" actId="403"/>
          <ac:spMkLst>
            <pc:docMk/>
            <pc:sldMk cId="1600789501" sldId="405"/>
            <ac:spMk id="26" creationId="{B5B35CD1-44AC-491F-802E-E315EF13F359}"/>
          </ac:spMkLst>
        </pc:spChg>
        <pc:spChg chg="mod topLvl">
          <ac:chgData name="VLADISLAVOVICH DANILOV" userId="0e27c7f238ccbb0f" providerId="LiveId" clId="{7CBAAE27-A51A-47DE-901F-28AE72D7BEED}" dt="2023-07-18T18:39:21.668" v="2054"/>
          <ac:spMkLst>
            <pc:docMk/>
            <pc:sldMk cId="1600789501" sldId="405"/>
            <ac:spMk id="27" creationId="{AAA3C848-C291-4F8C-BC84-D35600AFF2A5}"/>
          </ac:spMkLst>
        </pc:spChg>
        <pc:grpChg chg="del mod">
          <ac:chgData name="VLADISLAVOVICH DANILOV" userId="0e27c7f238ccbb0f" providerId="LiveId" clId="{7CBAAE27-A51A-47DE-901F-28AE72D7BEED}" dt="2023-07-17T15:38:39.748" v="1288" actId="165"/>
          <ac:grpSpMkLst>
            <pc:docMk/>
            <pc:sldMk cId="1600789501" sldId="405"/>
            <ac:grpSpMk id="2" creationId="{74D3D83F-1C82-4FAA-AFEA-6D2526A2C724}"/>
          </ac:grpSpMkLst>
        </pc:grpChg>
        <pc:grpChg chg="add mod">
          <ac:chgData name="VLADISLAVOVICH DANILOV" userId="0e27c7f238ccbb0f" providerId="LiveId" clId="{7CBAAE27-A51A-47DE-901F-28AE72D7BEED}" dt="2023-07-18T18:39:45.280" v="2064" actId="465"/>
          <ac:grpSpMkLst>
            <pc:docMk/>
            <pc:sldMk cId="1600789501" sldId="405"/>
            <ac:grpSpMk id="3" creationId="{CD63D174-7545-478B-99E0-59D5845B60A7}"/>
          </ac:grpSpMkLst>
        </pc:grpChg>
        <pc:grpChg chg="add mod">
          <ac:chgData name="VLADISLAVOVICH DANILOV" userId="0e27c7f238ccbb0f" providerId="LiveId" clId="{7CBAAE27-A51A-47DE-901F-28AE72D7BEED}" dt="2023-07-18T18:39:45.280" v="2064" actId="465"/>
          <ac:grpSpMkLst>
            <pc:docMk/>
            <pc:sldMk cId="1600789501" sldId="405"/>
            <ac:grpSpMk id="4" creationId="{756941AE-3FF7-4F3A-882D-3C595263593F}"/>
          </ac:grpSpMkLst>
        </pc:grpChg>
        <pc:grpChg chg="add mod">
          <ac:chgData name="VLADISLAVOVICH DANILOV" userId="0e27c7f238ccbb0f" providerId="LiveId" clId="{7CBAAE27-A51A-47DE-901F-28AE72D7BEED}" dt="2023-07-18T18:39:45.280" v="2064" actId="465"/>
          <ac:grpSpMkLst>
            <pc:docMk/>
            <pc:sldMk cId="1600789501" sldId="405"/>
            <ac:grpSpMk id="9" creationId="{63152673-1242-4AC0-91CD-46F86381683B}"/>
          </ac:grpSpMkLst>
        </pc:grpChg>
        <pc:grpChg chg="add del mod">
          <ac:chgData name="VLADISLAVOVICH DANILOV" userId="0e27c7f238ccbb0f" providerId="LiveId" clId="{7CBAAE27-A51A-47DE-901F-28AE72D7BEED}" dt="2023-07-18T18:38:23.665" v="2033" actId="478"/>
          <ac:grpSpMkLst>
            <pc:docMk/>
            <pc:sldMk cId="1600789501" sldId="405"/>
            <ac:grpSpMk id="17" creationId="{1370D742-942B-4321-A7C6-9F58AD98B0DC}"/>
          </ac:grpSpMkLst>
        </pc:grpChg>
        <pc:grpChg chg="del">
          <ac:chgData name="VLADISLAVOVICH DANILOV" userId="0e27c7f238ccbb0f" providerId="LiveId" clId="{7CBAAE27-A51A-47DE-901F-28AE72D7BEED}" dt="2023-07-17T15:37:14.838" v="1267" actId="478"/>
          <ac:grpSpMkLst>
            <pc:docMk/>
            <pc:sldMk cId="1600789501" sldId="405"/>
            <ac:grpSpMk id="17" creationId="{77B36735-D7E4-4299-B5FD-0E89790B35EF}"/>
          </ac:grpSpMkLst>
        </pc:grpChg>
        <pc:grpChg chg="del mod">
          <ac:chgData name="VLADISLAVOVICH DANILOV" userId="0e27c7f238ccbb0f" providerId="LiveId" clId="{7CBAAE27-A51A-47DE-901F-28AE72D7BEED}" dt="2023-07-17T15:38:39.748" v="1288" actId="165"/>
          <ac:grpSpMkLst>
            <pc:docMk/>
            <pc:sldMk cId="1600789501" sldId="405"/>
            <ac:grpSpMk id="22" creationId="{91AB6D64-46B9-432A-AA13-985ADBCAD5A3}"/>
          </ac:grpSpMkLst>
        </pc:grpChg>
        <pc:grpChg chg="del mod">
          <ac:chgData name="VLADISLAVOVICH DANILOV" userId="0e27c7f238ccbb0f" providerId="LiveId" clId="{7CBAAE27-A51A-47DE-901F-28AE72D7BEED}" dt="2023-07-17T15:38:39.748" v="1288" actId="165"/>
          <ac:grpSpMkLst>
            <pc:docMk/>
            <pc:sldMk cId="1600789501" sldId="405"/>
            <ac:grpSpMk id="25" creationId="{DD9D0C24-E9FC-48AC-98D1-9118E62D48B8}"/>
          </ac:grpSpMkLst>
        </pc:grpChg>
      </pc:sldChg>
      <pc:sldChg chg="addSp delSp modSp add mod">
        <pc:chgData name="VLADISLAVOVICH DANILOV" userId="0e27c7f238ccbb0f" providerId="LiveId" clId="{7CBAAE27-A51A-47DE-901F-28AE72D7BEED}" dt="2023-07-18T18:22:36.309" v="1846" actId="20577"/>
        <pc:sldMkLst>
          <pc:docMk/>
          <pc:sldMk cId="657140578" sldId="406"/>
        </pc:sldMkLst>
        <pc:spChg chg="add del mod">
          <ac:chgData name="VLADISLAVOVICH DANILOV" userId="0e27c7f238ccbb0f" providerId="LiveId" clId="{7CBAAE27-A51A-47DE-901F-28AE72D7BEED}" dt="2023-07-18T18:15:05.746" v="1731" actId="1076"/>
          <ac:spMkLst>
            <pc:docMk/>
            <pc:sldMk cId="657140578" sldId="406"/>
            <ac:spMk id="3" creationId="{40044E73-1383-4110-89F1-57D7433DEFFF}"/>
          </ac:spMkLst>
        </pc:spChg>
        <pc:spChg chg="mod">
          <ac:chgData name="VLADISLAVOVICH DANILOV" userId="0e27c7f238ccbb0f" providerId="LiveId" clId="{7CBAAE27-A51A-47DE-901F-28AE72D7BEED}" dt="2023-07-18T18:13:00.850" v="1679" actId="20577"/>
          <ac:spMkLst>
            <pc:docMk/>
            <pc:sldMk cId="657140578" sldId="406"/>
            <ac:spMk id="4" creationId="{409E48EC-A81D-46CC-88F3-FA1E50FF8944}"/>
          </ac:spMkLst>
        </pc:spChg>
        <pc:spChg chg="mod">
          <ac:chgData name="VLADISLAVOVICH DANILOV" userId="0e27c7f238ccbb0f" providerId="LiveId" clId="{7CBAAE27-A51A-47DE-901F-28AE72D7BEED}" dt="2023-07-18T18:22:36.309" v="1846" actId="20577"/>
          <ac:spMkLst>
            <pc:docMk/>
            <pc:sldMk cId="657140578" sldId="406"/>
            <ac:spMk id="5" creationId="{363172EE-3FD5-49E9-B205-F097C46A3D20}"/>
          </ac:spMkLst>
        </pc:spChg>
        <pc:spChg chg="add del">
          <ac:chgData name="VLADISLAVOVICH DANILOV" userId="0e27c7f238ccbb0f" providerId="LiveId" clId="{7CBAAE27-A51A-47DE-901F-28AE72D7BEED}" dt="2023-07-18T18:16:39.168" v="1773"/>
          <ac:spMkLst>
            <pc:docMk/>
            <pc:sldMk cId="657140578" sldId="406"/>
            <ac:spMk id="9" creationId="{C7E5EDC9-771B-4CC1-BF92-20533208A050}"/>
          </ac:spMkLst>
        </pc:spChg>
        <pc:spChg chg="add del mod">
          <ac:chgData name="VLADISLAVOVICH DANILOV" userId="0e27c7f238ccbb0f" providerId="LiveId" clId="{7CBAAE27-A51A-47DE-901F-28AE72D7BEED}" dt="2023-07-18T18:15:05.746" v="1731" actId="1076"/>
          <ac:spMkLst>
            <pc:docMk/>
            <pc:sldMk cId="657140578" sldId="406"/>
            <ac:spMk id="10" creationId="{4E8257F3-56FC-44F7-AD27-88861D53DDDE}"/>
          </ac:spMkLst>
        </pc:spChg>
        <pc:spChg chg="mod">
          <ac:chgData name="VLADISLAVOVICH DANILOV" userId="0e27c7f238ccbb0f" providerId="LiveId" clId="{7CBAAE27-A51A-47DE-901F-28AE72D7BEED}" dt="2023-07-18T18:16:21.298" v="1771"/>
          <ac:spMkLst>
            <pc:docMk/>
            <pc:sldMk cId="657140578" sldId="406"/>
            <ac:spMk id="13" creationId="{279B257D-00FE-4163-8AAB-40352676E957}"/>
          </ac:spMkLst>
        </pc:spChg>
        <pc:spChg chg="add del">
          <ac:chgData name="VLADISLAVOVICH DANILOV" userId="0e27c7f238ccbb0f" providerId="LiveId" clId="{7CBAAE27-A51A-47DE-901F-28AE72D7BEED}" dt="2023-07-18T18:16:44.931" v="1775"/>
          <ac:spMkLst>
            <pc:docMk/>
            <pc:sldMk cId="657140578" sldId="406"/>
            <ac:spMk id="14" creationId="{9FD39927-2AB0-4D15-B566-6DAE3D0881FB}"/>
          </ac:spMkLst>
        </pc:spChg>
        <pc:spChg chg="ord">
          <ac:chgData name="VLADISLAVOVICH DANILOV" userId="0e27c7f238ccbb0f" providerId="LiveId" clId="{7CBAAE27-A51A-47DE-901F-28AE72D7BEED}" dt="2023-07-18T18:17:33.981" v="1788" actId="166"/>
          <ac:spMkLst>
            <pc:docMk/>
            <pc:sldMk cId="657140578" sldId="406"/>
            <ac:spMk id="15" creationId="{1974FA8A-6CD7-4453-8CDE-4E587F8B94E8}"/>
          </ac:spMkLst>
        </pc:spChg>
        <pc:spChg chg="add del mod">
          <ac:chgData name="VLADISLAVOVICH DANILOV" userId="0e27c7f238ccbb0f" providerId="LiveId" clId="{7CBAAE27-A51A-47DE-901F-28AE72D7BEED}" dt="2023-07-18T18:17:23.335" v="1783"/>
          <ac:spMkLst>
            <pc:docMk/>
            <pc:sldMk cId="657140578" sldId="406"/>
            <ac:spMk id="21" creationId="{51733B83-6D38-4C1F-9C86-DC9F8D44CA1A}"/>
          </ac:spMkLst>
        </pc:spChg>
        <pc:spChg chg="del mod">
          <ac:chgData name="VLADISLAVOVICH DANILOV" userId="0e27c7f238ccbb0f" providerId="LiveId" clId="{7CBAAE27-A51A-47DE-901F-28AE72D7BEED}" dt="2023-07-18T18:14:04.023" v="1690" actId="478"/>
          <ac:spMkLst>
            <pc:docMk/>
            <pc:sldMk cId="657140578" sldId="406"/>
            <ac:spMk id="22" creationId="{208DE6B3-47A2-4F80-94B1-CA81EA7E52C7}"/>
          </ac:spMkLst>
        </pc:spChg>
        <pc:spChg chg="del mod">
          <ac:chgData name="VLADISLAVOVICH DANILOV" userId="0e27c7f238ccbb0f" providerId="LiveId" clId="{7CBAAE27-A51A-47DE-901F-28AE72D7BEED}" dt="2023-07-18T18:14:04.023" v="1690" actId="478"/>
          <ac:spMkLst>
            <pc:docMk/>
            <pc:sldMk cId="657140578" sldId="406"/>
            <ac:spMk id="23" creationId="{672F2706-1ED0-4F23-B190-B008838CB9C3}"/>
          </ac:spMkLst>
        </pc:spChg>
        <pc:spChg chg="mod">
          <ac:chgData name="VLADISLAVOVICH DANILOV" userId="0e27c7f238ccbb0f" providerId="LiveId" clId="{7CBAAE27-A51A-47DE-901F-28AE72D7BEED}" dt="2023-07-18T18:14:42.152" v="1720"/>
          <ac:spMkLst>
            <pc:docMk/>
            <pc:sldMk cId="657140578" sldId="406"/>
            <ac:spMk id="24" creationId="{410715DE-2D4E-497D-9759-2022D5D405C8}"/>
          </ac:spMkLst>
        </pc:spChg>
        <pc:spChg chg="mod">
          <ac:chgData name="VLADISLAVOVICH DANILOV" userId="0e27c7f238ccbb0f" providerId="LiveId" clId="{7CBAAE27-A51A-47DE-901F-28AE72D7BEED}" dt="2023-07-18T18:14:51.806" v="1723"/>
          <ac:spMkLst>
            <pc:docMk/>
            <pc:sldMk cId="657140578" sldId="406"/>
            <ac:spMk id="26" creationId="{1B367C25-D16A-4D3D-BFF8-66D41A630758}"/>
          </ac:spMkLst>
        </pc:spChg>
        <pc:spChg chg="mod">
          <ac:chgData name="VLADISLAVOVICH DANILOV" userId="0e27c7f238ccbb0f" providerId="LiveId" clId="{7CBAAE27-A51A-47DE-901F-28AE72D7BEED}" dt="2023-07-18T18:15:00.396" v="1728"/>
          <ac:spMkLst>
            <pc:docMk/>
            <pc:sldMk cId="657140578" sldId="406"/>
            <ac:spMk id="28" creationId="{49B7244E-4861-4626-8D39-B83D4548FA2A}"/>
          </ac:spMkLst>
        </pc:spChg>
        <pc:spChg chg="add mod">
          <ac:chgData name="VLADISLAVOVICH DANILOV" userId="0e27c7f238ccbb0f" providerId="LiveId" clId="{7CBAAE27-A51A-47DE-901F-28AE72D7BEED}" dt="2023-07-18T18:15:16.799" v="1733" actId="1076"/>
          <ac:spMkLst>
            <pc:docMk/>
            <pc:sldMk cId="657140578" sldId="406"/>
            <ac:spMk id="33" creationId="{7B6EE51F-B735-48A3-A78E-27409CE50CE9}"/>
          </ac:spMkLst>
        </pc:spChg>
        <pc:spChg chg="add mod">
          <ac:chgData name="VLADISLAVOVICH DANILOV" userId="0e27c7f238ccbb0f" providerId="LiveId" clId="{7CBAAE27-A51A-47DE-901F-28AE72D7BEED}" dt="2023-07-18T18:16:10.759" v="1768" actId="20577"/>
          <ac:spMkLst>
            <pc:docMk/>
            <pc:sldMk cId="657140578" sldId="406"/>
            <ac:spMk id="34" creationId="{DF5881E9-2380-464F-B73D-AD5563CE613C}"/>
          </ac:spMkLst>
        </pc:spChg>
        <pc:grpChg chg="del mod">
          <ac:chgData name="VLADISLAVOVICH DANILOV" userId="0e27c7f238ccbb0f" providerId="LiveId" clId="{7CBAAE27-A51A-47DE-901F-28AE72D7BEED}" dt="2023-07-18T18:15:02.302" v="1729" actId="478"/>
          <ac:grpSpMkLst>
            <pc:docMk/>
            <pc:sldMk cId="657140578" sldId="406"/>
            <ac:grpSpMk id="17" creationId="{1FCCC0BA-F55D-41F8-ADE2-8BE7B0F7D1EC}"/>
          </ac:grpSpMkLst>
        </pc:grpChg>
        <pc:grpChg chg="mod">
          <ac:chgData name="VLADISLAVOVICH DANILOV" userId="0e27c7f238ccbb0f" providerId="LiveId" clId="{7CBAAE27-A51A-47DE-901F-28AE72D7BEED}" dt="2023-07-18T18:15:49.451" v="1740" actId="465"/>
          <ac:grpSpMkLst>
            <pc:docMk/>
            <pc:sldMk cId="657140578" sldId="406"/>
            <ac:grpSpMk id="18" creationId="{7C8E5787-3B89-440C-BDA7-A62C41A3B46F}"/>
          </ac:grpSpMkLst>
        </pc:grpChg>
        <pc:grpChg chg="mod">
          <ac:chgData name="VLADISLAVOVICH DANILOV" userId="0e27c7f238ccbb0f" providerId="LiveId" clId="{7CBAAE27-A51A-47DE-901F-28AE72D7BEED}" dt="2023-07-18T18:15:49.451" v="1740" actId="465"/>
          <ac:grpSpMkLst>
            <pc:docMk/>
            <pc:sldMk cId="657140578" sldId="406"/>
            <ac:grpSpMk id="31" creationId="{0F8AEAC3-2134-4FD1-A598-7EF60F7FEF11}"/>
          </ac:grpSpMkLst>
        </pc:grpChg>
        <pc:grpChg chg="mod">
          <ac:chgData name="VLADISLAVOVICH DANILOV" userId="0e27c7f238ccbb0f" providerId="LiveId" clId="{7CBAAE27-A51A-47DE-901F-28AE72D7BEED}" dt="2023-07-18T18:15:49.451" v="1740" actId="465"/>
          <ac:grpSpMkLst>
            <pc:docMk/>
            <pc:sldMk cId="657140578" sldId="406"/>
            <ac:grpSpMk id="32" creationId="{EDC0279F-6DC4-4B88-AFA1-713506CADEFB}"/>
          </ac:grpSpMkLst>
        </pc:grpChg>
        <pc:picChg chg="add del">
          <ac:chgData name="VLADISLAVOVICH DANILOV" userId="0e27c7f238ccbb0f" providerId="LiveId" clId="{7CBAAE27-A51A-47DE-901F-28AE72D7BEED}" dt="2023-07-18T18:17:23.335" v="1783"/>
          <ac:picMkLst>
            <pc:docMk/>
            <pc:sldMk cId="657140578" sldId="406"/>
            <ac:picMk id="19" creationId="{92643AD3-C3D3-4D31-AD05-97D71C7FC803}"/>
          </ac:picMkLst>
        </pc:picChg>
        <pc:picChg chg="del">
          <ac:chgData name="VLADISLAVOVICH DANILOV" userId="0e27c7f238ccbb0f" providerId="LiveId" clId="{7CBAAE27-A51A-47DE-901F-28AE72D7BEED}" dt="2023-07-18T18:17:25.862" v="1784" actId="478"/>
          <ac:picMkLst>
            <pc:docMk/>
            <pc:sldMk cId="657140578" sldId="406"/>
            <ac:picMk id="37" creationId="{FE47F487-4B58-4263-A1C3-ADF2430E3697}"/>
          </ac:picMkLst>
        </pc:picChg>
        <pc:picChg chg="mod">
          <ac:chgData name="VLADISLAVOVICH DANILOV" userId="0e27c7f238ccbb0f" providerId="LiveId" clId="{7CBAAE27-A51A-47DE-901F-28AE72D7BEED}" dt="2023-07-18T18:17:38.566" v="1790" actId="14100"/>
          <ac:picMkLst>
            <pc:docMk/>
            <pc:sldMk cId="657140578" sldId="406"/>
            <ac:picMk id="38" creationId="{4DC83AF1-3737-41CE-AE9B-B6DE23BEDD21}"/>
          </ac:picMkLst>
        </pc:picChg>
      </pc:sldChg>
      <pc:sldChg chg="addSp delSp modSp add mod">
        <pc:chgData name="VLADISLAVOVICH DANILOV" userId="0e27c7f238ccbb0f" providerId="LiveId" clId="{7CBAAE27-A51A-47DE-901F-28AE72D7BEED}" dt="2023-07-18T18:22:41.291" v="1848" actId="20577"/>
        <pc:sldMkLst>
          <pc:docMk/>
          <pc:sldMk cId="1252412975" sldId="407"/>
        </pc:sldMkLst>
        <pc:spChg chg="mod">
          <ac:chgData name="VLADISLAVOVICH DANILOV" userId="0e27c7f238ccbb0f" providerId="LiveId" clId="{7CBAAE27-A51A-47DE-901F-28AE72D7BEED}" dt="2023-07-18T18:19:55.378" v="1818" actId="164"/>
          <ac:spMkLst>
            <pc:docMk/>
            <pc:sldMk cId="1252412975" sldId="407"/>
            <ac:spMk id="3" creationId="{40044E73-1383-4110-89F1-57D7433DEFFF}"/>
          </ac:spMkLst>
        </pc:spChg>
        <pc:spChg chg="mod">
          <ac:chgData name="VLADISLAVOVICH DANILOV" userId="0e27c7f238ccbb0f" providerId="LiveId" clId="{7CBAAE27-A51A-47DE-901F-28AE72D7BEED}" dt="2023-07-18T18:18:57.493" v="1796" actId="20577"/>
          <ac:spMkLst>
            <pc:docMk/>
            <pc:sldMk cId="1252412975" sldId="407"/>
            <ac:spMk id="4" creationId="{409E48EC-A81D-46CC-88F3-FA1E50FF8944}"/>
          </ac:spMkLst>
        </pc:spChg>
        <pc:spChg chg="mod">
          <ac:chgData name="VLADISLAVOVICH DANILOV" userId="0e27c7f238ccbb0f" providerId="LiveId" clId="{7CBAAE27-A51A-47DE-901F-28AE72D7BEED}" dt="2023-07-18T18:22:41.291" v="1848" actId="20577"/>
          <ac:spMkLst>
            <pc:docMk/>
            <pc:sldMk cId="1252412975" sldId="407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8T18:19:55.378" v="1818" actId="164"/>
          <ac:spMkLst>
            <pc:docMk/>
            <pc:sldMk cId="1252412975" sldId="407"/>
            <ac:spMk id="10" creationId="{4E8257F3-56FC-44F7-AD27-88861D53DDDE}"/>
          </ac:spMkLst>
        </pc:spChg>
        <pc:spChg chg="mod">
          <ac:chgData name="VLADISLAVOVICH DANILOV" userId="0e27c7f238ccbb0f" providerId="LiveId" clId="{7CBAAE27-A51A-47DE-901F-28AE72D7BEED}" dt="2023-07-18T18:18:54.818" v="1794"/>
          <ac:spMkLst>
            <pc:docMk/>
            <pc:sldMk cId="1252412975" sldId="407"/>
            <ac:spMk id="13" creationId="{279B257D-00FE-4163-8AAB-40352676E957}"/>
          </ac:spMkLst>
        </pc:spChg>
        <pc:spChg chg="ord">
          <ac:chgData name="VLADISLAVOVICH DANILOV" userId="0e27c7f238ccbb0f" providerId="LiveId" clId="{7CBAAE27-A51A-47DE-901F-28AE72D7BEED}" dt="2023-07-18T18:21:43.599" v="1835" actId="166"/>
          <ac:spMkLst>
            <pc:docMk/>
            <pc:sldMk cId="1252412975" sldId="407"/>
            <ac:spMk id="15" creationId="{1974FA8A-6CD7-4453-8CDE-4E587F8B94E8}"/>
          </ac:spMkLst>
        </pc:spChg>
        <pc:spChg chg="add del mod">
          <ac:chgData name="VLADISLAVOVICH DANILOV" userId="0e27c7f238ccbb0f" providerId="LiveId" clId="{7CBAAE27-A51A-47DE-901F-28AE72D7BEED}" dt="2023-07-18T18:21:33.547" v="1831"/>
          <ac:spMkLst>
            <pc:docMk/>
            <pc:sldMk cId="1252412975" sldId="407"/>
            <ac:spMk id="17" creationId="{5E2C0832-9A46-4439-962E-5D830F4819C8}"/>
          </ac:spMkLst>
        </pc:spChg>
        <pc:spChg chg="mod">
          <ac:chgData name="VLADISLAVOVICH DANILOV" userId="0e27c7f238ccbb0f" providerId="LiveId" clId="{7CBAAE27-A51A-47DE-901F-28AE72D7BEED}" dt="2023-07-18T18:19:05.882" v="1798" actId="164"/>
          <ac:spMkLst>
            <pc:docMk/>
            <pc:sldMk cId="1252412975" sldId="407"/>
            <ac:spMk id="33" creationId="{7B6EE51F-B735-48A3-A78E-27409CE50CE9}"/>
          </ac:spMkLst>
        </pc:spChg>
        <pc:spChg chg="mod">
          <ac:chgData name="VLADISLAVOVICH DANILOV" userId="0e27c7f238ccbb0f" providerId="LiveId" clId="{7CBAAE27-A51A-47DE-901F-28AE72D7BEED}" dt="2023-07-18T18:19:29.299" v="1809"/>
          <ac:spMkLst>
            <pc:docMk/>
            <pc:sldMk cId="1252412975" sldId="407"/>
            <ac:spMk id="34" creationId="{DF5881E9-2380-464F-B73D-AD5563CE613C}"/>
          </ac:spMkLst>
        </pc:spChg>
        <pc:spChg chg="mod">
          <ac:chgData name="VLADISLAVOVICH DANILOV" userId="0e27c7f238ccbb0f" providerId="LiveId" clId="{7CBAAE27-A51A-47DE-901F-28AE72D7BEED}" dt="2023-07-18T18:19:38.716" v="1813" actId="20577"/>
          <ac:spMkLst>
            <pc:docMk/>
            <pc:sldMk cId="1252412975" sldId="407"/>
            <ac:spMk id="35" creationId="{C9CC68AD-F06E-45E2-A802-4990C64D750A}"/>
          </ac:spMkLst>
        </pc:spChg>
        <pc:spChg chg="mod">
          <ac:chgData name="VLADISLAVOVICH DANILOV" userId="0e27c7f238ccbb0f" providerId="LiveId" clId="{7CBAAE27-A51A-47DE-901F-28AE72D7BEED}" dt="2023-07-18T18:19:48.222" v="1816"/>
          <ac:spMkLst>
            <pc:docMk/>
            <pc:sldMk cId="1252412975" sldId="407"/>
            <ac:spMk id="39" creationId="{3D4B944F-433D-467F-A193-7C4A5DC68CDA}"/>
          </ac:spMkLst>
        </pc:spChg>
        <pc:grpChg chg="add mod">
          <ac:chgData name="VLADISLAVOVICH DANILOV" userId="0e27c7f238ccbb0f" providerId="LiveId" clId="{7CBAAE27-A51A-47DE-901F-28AE72D7BEED}" dt="2023-07-18T18:20:11.554" v="1822" actId="465"/>
          <ac:grpSpMkLst>
            <pc:docMk/>
            <pc:sldMk cId="1252412975" sldId="407"/>
            <ac:grpSpMk id="9" creationId="{920BBA9E-452A-4AF2-9E1C-72A17EA9C121}"/>
          </ac:grpSpMkLst>
        </pc:grpChg>
        <pc:grpChg chg="add mod">
          <ac:chgData name="VLADISLAVOVICH DANILOV" userId="0e27c7f238ccbb0f" providerId="LiveId" clId="{7CBAAE27-A51A-47DE-901F-28AE72D7BEED}" dt="2023-07-18T18:20:11.554" v="1822" actId="465"/>
          <ac:grpSpMkLst>
            <pc:docMk/>
            <pc:sldMk cId="1252412975" sldId="407"/>
            <ac:grpSpMk id="14" creationId="{3E45B9EB-C4B4-445C-B3F7-C56EE6176FC7}"/>
          </ac:grpSpMkLst>
        </pc:grpChg>
        <pc:grpChg chg="del">
          <ac:chgData name="VLADISLAVOVICH DANILOV" userId="0e27c7f238ccbb0f" providerId="LiveId" clId="{7CBAAE27-A51A-47DE-901F-28AE72D7BEED}" dt="2023-07-18T18:19:03.994" v="1797" actId="478"/>
          <ac:grpSpMkLst>
            <pc:docMk/>
            <pc:sldMk cId="1252412975" sldId="407"/>
            <ac:grpSpMk id="18" creationId="{7C8E5787-3B89-440C-BDA7-A62C41A3B46F}"/>
          </ac:grpSpMkLst>
        </pc:grpChg>
        <pc:grpChg chg="add mod">
          <ac:chgData name="VLADISLAVOVICH DANILOV" userId="0e27c7f238ccbb0f" providerId="LiveId" clId="{7CBAAE27-A51A-47DE-901F-28AE72D7BEED}" dt="2023-07-18T18:20:11.554" v="1822" actId="465"/>
          <ac:grpSpMkLst>
            <pc:docMk/>
            <pc:sldMk cId="1252412975" sldId="407"/>
            <ac:grpSpMk id="29" creationId="{B6471A9D-184C-463C-8792-4C8FDA2AF44A}"/>
          </ac:grpSpMkLst>
        </pc:grpChg>
        <pc:grpChg chg="del">
          <ac:chgData name="VLADISLAVOVICH DANILOV" userId="0e27c7f238ccbb0f" providerId="LiveId" clId="{7CBAAE27-A51A-47DE-901F-28AE72D7BEED}" dt="2023-07-18T18:19:03.994" v="1797" actId="478"/>
          <ac:grpSpMkLst>
            <pc:docMk/>
            <pc:sldMk cId="1252412975" sldId="407"/>
            <ac:grpSpMk id="31" creationId="{0F8AEAC3-2134-4FD1-A598-7EF60F7FEF11}"/>
          </ac:grpSpMkLst>
        </pc:grpChg>
        <pc:grpChg chg="del">
          <ac:chgData name="VLADISLAVOVICH DANILOV" userId="0e27c7f238ccbb0f" providerId="LiveId" clId="{7CBAAE27-A51A-47DE-901F-28AE72D7BEED}" dt="2023-07-18T18:19:03.994" v="1797" actId="478"/>
          <ac:grpSpMkLst>
            <pc:docMk/>
            <pc:sldMk cId="1252412975" sldId="407"/>
            <ac:grpSpMk id="32" creationId="{EDC0279F-6DC4-4B88-AFA1-713506CADEFB}"/>
          </ac:grpSpMkLst>
        </pc:grpChg>
        <pc:grpChg chg="add mod">
          <ac:chgData name="VLADISLAVOVICH DANILOV" userId="0e27c7f238ccbb0f" providerId="LiveId" clId="{7CBAAE27-A51A-47DE-901F-28AE72D7BEED}" dt="2023-07-18T18:20:11.554" v="1822" actId="465"/>
          <ac:grpSpMkLst>
            <pc:docMk/>
            <pc:sldMk cId="1252412975" sldId="407"/>
            <ac:grpSpMk id="36" creationId="{9062394B-041D-4367-8FEB-9532ECA48A56}"/>
          </ac:grpSpMkLst>
        </pc:grpChg>
        <pc:picChg chg="del">
          <ac:chgData name="VLADISLAVOVICH DANILOV" userId="0e27c7f238ccbb0f" providerId="LiveId" clId="{7CBAAE27-A51A-47DE-901F-28AE72D7BEED}" dt="2023-07-18T18:21:06.360" v="1823" actId="478"/>
          <ac:picMkLst>
            <pc:docMk/>
            <pc:sldMk cId="1252412975" sldId="407"/>
            <ac:picMk id="38" creationId="{4DC83AF1-3737-41CE-AE9B-B6DE23BEDD21}"/>
          </ac:picMkLst>
        </pc:picChg>
        <pc:picChg chg="del mod">
          <ac:chgData name="VLADISLAVOVICH DANILOV" userId="0e27c7f238ccbb0f" providerId="LiveId" clId="{7CBAAE27-A51A-47DE-901F-28AE72D7BEED}" dt="2023-07-18T18:21:37.931" v="1833" actId="478"/>
          <ac:picMkLst>
            <pc:docMk/>
            <pc:sldMk cId="1252412975" sldId="407"/>
            <ac:picMk id="40" creationId="{3C4E6B7A-AB5E-42EA-A504-168F0CF46B25}"/>
          </ac:picMkLst>
        </pc:picChg>
        <pc:picChg chg="add mod">
          <ac:chgData name="VLADISLAVOVICH DANILOV" userId="0e27c7f238ccbb0f" providerId="LiveId" clId="{7CBAAE27-A51A-47DE-901F-28AE72D7BEED}" dt="2023-07-18T18:21:51.358" v="1837" actId="14100"/>
          <ac:picMkLst>
            <pc:docMk/>
            <pc:sldMk cId="1252412975" sldId="407"/>
            <ac:picMk id="41" creationId="{D32129FB-CD98-4961-A111-A1C154A8B5C1}"/>
          </ac:picMkLst>
        </pc:picChg>
        <pc:picChg chg="add del">
          <ac:chgData name="VLADISLAVOVICH DANILOV" userId="0e27c7f238ccbb0f" providerId="LiveId" clId="{7CBAAE27-A51A-47DE-901F-28AE72D7BEED}" dt="2023-07-18T18:21:33.547" v="1831"/>
          <ac:picMkLst>
            <pc:docMk/>
            <pc:sldMk cId="1252412975" sldId="407"/>
            <ac:picMk id="2050" creationId="{D3DB4BF5-018D-4FBB-BE00-A1D4FA5C4511}"/>
          </ac:picMkLst>
        </pc:picChg>
      </pc:sldChg>
      <pc:sldChg chg="addSp modSp add mod ord">
        <pc:chgData name="VLADISLAVOVICH DANILOV" userId="0e27c7f238ccbb0f" providerId="LiveId" clId="{7CBAAE27-A51A-47DE-901F-28AE72D7BEED}" dt="2023-07-18T18:25:41.342" v="1906" actId="20577"/>
        <pc:sldMkLst>
          <pc:docMk/>
          <pc:sldMk cId="1900485482" sldId="408"/>
        </pc:sldMkLst>
        <pc:spChg chg="mod">
          <ac:chgData name="VLADISLAVOVICH DANILOV" userId="0e27c7f238ccbb0f" providerId="LiveId" clId="{7CBAAE27-A51A-47DE-901F-28AE72D7BEED}" dt="2023-07-18T18:22:32.959" v="1845"/>
          <ac:spMkLst>
            <pc:docMk/>
            <pc:sldMk cId="1900485482" sldId="408"/>
            <ac:spMk id="5" creationId="{363172EE-3FD5-49E9-B205-F097C46A3D20}"/>
          </ac:spMkLst>
        </pc:spChg>
        <pc:spChg chg="mod">
          <ac:chgData name="VLADISLAVOVICH DANILOV" userId="0e27c7f238ccbb0f" providerId="LiveId" clId="{7CBAAE27-A51A-47DE-901F-28AE72D7BEED}" dt="2023-07-18T18:25:23.494" v="1900" actId="1076"/>
          <ac:spMkLst>
            <pc:docMk/>
            <pc:sldMk cId="1900485482" sldId="408"/>
            <ac:spMk id="11" creationId="{39538218-5F07-48F6-8963-FCC3BDE51B73}"/>
          </ac:spMkLst>
        </pc:spChg>
        <pc:spChg chg="mod">
          <ac:chgData name="VLADISLAVOVICH DANILOV" userId="0e27c7f238ccbb0f" providerId="LiveId" clId="{7CBAAE27-A51A-47DE-901F-28AE72D7BEED}" dt="2023-07-18T18:23:25.238" v="1858" actId="1076"/>
          <ac:spMkLst>
            <pc:docMk/>
            <pc:sldMk cId="1900485482" sldId="408"/>
            <ac:spMk id="14" creationId="{1A21788A-3B26-40EE-95F6-DCC281E8C2EB}"/>
          </ac:spMkLst>
        </pc:spChg>
        <pc:spChg chg="mod">
          <ac:chgData name="VLADISLAVOVICH DANILOV" userId="0e27c7f238ccbb0f" providerId="LiveId" clId="{7CBAAE27-A51A-47DE-901F-28AE72D7BEED}" dt="2023-07-18T18:25:12.178" v="1899" actId="20577"/>
          <ac:spMkLst>
            <pc:docMk/>
            <pc:sldMk cId="1900485482" sldId="408"/>
            <ac:spMk id="17" creationId="{6B8DF2F0-1B69-4B5E-AF1E-03DA00EAA0EC}"/>
          </ac:spMkLst>
        </pc:spChg>
        <pc:spChg chg="mod">
          <ac:chgData name="VLADISLAVOVICH DANILOV" userId="0e27c7f238ccbb0f" providerId="LiveId" clId="{7CBAAE27-A51A-47DE-901F-28AE72D7BEED}" dt="2023-07-18T18:24:11.581" v="1879"/>
          <ac:spMkLst>
            <pc:docMk/>
            <pc:sldMk cId="1900485482" sldId="408"/>
            <ac:spMk id="19" creationId="{CA2C22F9-DE2F-4B17-8698-91E6F8C62E5E}"/>
          </ac:spMkLst>
        </pc:spChg>
        <pc:spChg chg="mod">
          <ac:chgData name="VLADISLAVOVICH DANILOV" userId="0e27c7f238ccbb0f" providerId="LiveId" clId="{7CBAAE27-A51A-47DE-901F-28AE72D7BEED}" dt="2023-07-18T18:24:18.581" v="1882"/>
          <ac:spMkLst>
            <pc:docMk/>
            <pc:sldMk cId="1900485482" sldId="408"/>
            <ac:spMk id="21" creationId="{8051751C-FE94-48B2-B8DC-0102CFC33C36}"/>
          </ac:spMkLst>
        </pc:spChg>
        <pc:spChg chg="mod">
          <ac:chgData name="VLADISLAVOVICH DANILOV" userId="0e27c7f238ccbb0f" providerId="LiveId" clId="{7CBAAE27-A51A-47DE-901F-28AE72D7BEED}" dt="2023-07-18T18:23:34.263" v="1861"/>
          <ac:spMkLst>
            <pc:docMk/>
            <pc:sldMk cId="1900485482" sldId="408"/>
            <ac:spMk id="24" creationId="{1DA7A08B-8CDF-40E9-B941-04FF2F5C95FB}"/>
          </ac:spMkLst>
        </pc:spChg>
        <pc:spChg chg="mod">
          <ac:chgData name="VLADISLAVOVICH DANILOV" userId="0e27c7f238ccbb0f" providerId="LiveId" clId="{7CBAAE27-A51A-47DE-901F-28AE72D7BEED}" dt="2023-07-18T18:23:39.747" v="1864"/>
          <ac:spMkLst>
            <pc:docMk/>
            <pc:sldMk cId="1900485482" sldId="408"/>
            <ac:spMk id="27" creationId="{AAA3C848-C291-4F8C-BC84-D35600AFF2A5}"/>
          </ac:spMkLst>
        </pc:spChg>
        <pc:spChg chg="mod">
          <ac:chgData name="VLADISLAVOVICH DANILOV" userId="0e27c7f238ccbb0f" providerId="LiveId" clId="{7CBAAE27-A51A-47DE-901F-28AE72D7BEED}" dt="2023-07-18T18:23:46.940" v="1867"/>
          <ac:spMkLst>
            <pc:docMk/>
            <pc:sldMk cId="1900485482" sldId="408"/>
            <ac:spMk id="30" creationId="{A7B5E63D-1B9B-49B1-992E-72E65A2E36C8}"/>
          </ac:spMkLst>
        </pc:spChg>
        <pc:spChg chg="mod">
          <ac:chgData name="VLADISLAVOVICH DANILOV" userId="0e27c7f238ccbb0f" providerId="LiveId" clId="{7CBAAE27-A51A-47DE-901F-28AE72D7BEED}" dt="2023-07-18T18:23:53.252" v="1870"/>
          <ac:spMkLst>
            <pc:docMk/>
            <pc:sldMk cId="1900485482" sldId="408"/>
            <ac:spMk id="33" creationId="{B0FF38E6-3F46-409B-B34A-D76520F9CBEA}"/>
          </ac:spMkLst>
        </pc:spChg>
        <pc:spChg chg="mod">
          <ac:chgData name="VLADISLAVOVICH DANILOV" userId="0e27c7f238ccbb0f" providerId="LiveId" clId="{7CBAAE27-A51A-47DE-901F-28AE72D7BEED}" dt="2023-07-18T18:23:59.133" v="1873"/>
          <ac:spMkLst>
            <pc:docMk/>
            <pc:sldMk cId="1900485482" sldId="408"/>
            <ac:spMk id="36" creationId="{461352BE-BB6B-43E5-A99F-F297D3F9700C}"/>
          </ac:spMkLst>
        </pc:spChg>
        <pc:spChg chg="mod">
          <ac:chgData name="VLADISLAVOVICH DANILOV" userId="0e27c7f238ccbb0f" providerId="LiveId" clId="{7CBAAE27-A51A-47DE-901F-28AE72D7BEED}" dt="2023-07-18T18:24:52.421" v="1894"/>
          <ac:spMkLst>
            <pc:docMk/>
            <pc:sldMk cId="1900485482" sldId="408"/>
            <ac:spMk id="40" creationId="{BCB8CF98-B626-469D-B755-10C45A0191A2}"/>
          </ac:spMkLst>
        </pc:spChg>
        <pc:spChg chg="mod">
          <ac:chgData name="VLADISLAVOVICH DANILOV" userId="0e27c7f238ccbb0f" providerId="LiveId" clId="{7CBAAE27-A51A-47DE-901F-28AE72D7BEED}" dt="2023-07-18T18:25:41.342" v="1906" actId="20577"/>
          <ac:spMkLst>
            <pc:docMk/>
            <pc:sldMk cId="1900485482" sldId="408"/>
            <ac:spMk id="49" creationId="{963C0A42-3441-4454-809B-6EA379C26FB8}"/>
          </ac:spMkLst>
        </pc:s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10" creationId="{D1EE8A67-29A0-4BD9-B7DD-DC0DFA1689C9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15" creationId="{4F882BD1-0AF8-4A5D-A34F-F8FD6200DCCC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37" creationId="{E4E4035F-EF92-493E-82E4-9D8794D020E1}"/>
          </ac:grpSpMkLst>
        </pc:grpChg>
        <pc:grpChg chg="add 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38" creationId="{DA9A3AEB-55FC-4539-990E-7F771515C263}"/>
          </ac:grpSpMkLst>
        </pc:grpChg>
        <pc:grpChg chg="add 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41" creationId="{9B298CD1-D46F-4121-984D-0D52B79F1F7B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43" creationId="{BC57CDAE-5D89-42C9-BA27-A0B7FAE0718F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44" creationId="{E5117986-C7EA-4589-984B-253E5D35100F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45" creationId="{8406D16D-B607-47FF-81CB-65BA598B2A08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46" creationId="{8420BB19-5C08-4D15-B519-ECE20480FE03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47" creationId="{4713289C-B2F9-4974-AEDB-A4283AC97DB5}"/>
          </ac:grpSpMkLst>
        </pc:grpChg>
        <pc:grpChg chg="mod">
          <ac:chgData name="VLADISLAVOVICH DANILOV" userId="0e27c7f238ccbb0f" providerId="LiveId" clId="{7CBAAE27-A51A-47DE-901F-28AE72D7BEED}" dt="2023-07-18T18:25:06.771" v="1896" actId="465"/>
          <ac:grpSpMkLst>
            <pc:docMk/>
            <pc:sldMk cId="1900485482" sldId="408"/>
            <ac:grpSpMk id="48" creationId="{C0E8A2A6-6AD0-42FA-B829-D52B59987EA2}"/>
          </ac:grpSpMkLst>
        </pc:grpChg>
      </pc:sldChg>
      <pc:sldChg chg="addSp delSp modSp add mod ord">
        <pc:chgData name="VLADISLAVOVICH DANILOV" userId="0e27c7f238ccbb0f" providerId="LiveId" clId="{7CBAAE27-A51A-47DE-901F-28AE72D7BEED}" dt="2023-07-18T18:28:59.843" v="1996" actId="465"/>
        <pc:sldMkLst>
          <pc:docMk/>
          <pc:sldMk cId="374302442" sldId="409"/>
        </pc:sldMkLst>
        <pc:spChg chg="mod">
          <ac:chgData name="VLADISLAVOVICH DANILOV" userId="0e27c7f238ccbb0f" providerId="LiveId" clId="{7CBAAE27-A51A-47DE-901F-28AE72D7BEED}" dt="2023-07-18T18:26:22.643" v="1931" actId="20577"/>
          <ac:spMkLst>
            <pc:docMk/>
            <pc:sldMk cId="374302442" sldId="409"/>
            <ac:spMk id="5" creationId="{363172EE-3FD5-49E9-B205-F097C46A3D20}"/>
          </ac:spMkLst>
        </pc:spChg>
        <pc:spChg chg="del">
          <ac:chgData name="VLADISLAVOVICH DANILOV" userId="0e27c7f238ccbb0f" providerId="LiveId" clId="{7CBAAE27-A51A-47DE-901F-28AE72D7BEED}" dt="2023-07-18T18:26:24.593" v="1932" actId="478"/>
          <ac:spMkLst>
            <pc:docMk/>
            <pc:sldMk cId="374302442" sldId="409"/>
            <ac:spMk id="11" creationId="{39538218-5F07-48F6-8963-FCC3BDE51B73}"/>
          </ac:spMkLst>
        </pc:spChg>
        <pc:spChg chg="mod">
          <ac:chgData name="VLADISLAVOVICH DANILOV" userId="0e27c7f238ccbb0f" providerId="LiveId" clId="{7CBAAE27-A51A-47DE-901F-28AE72D7BEED}" dt="2023-07-18T18:26:36.198" v="1937"/>
          <ac:spMkLst>
            <pc:docMk/>
            <pc:sldMk cId="374302442" sldId="409"/>
            <ac:spMk id="14" creationId="{1A21788A-3B26-40EE-95F6-DCC281E8C2EB}"/>
          </ac:spMkLst>
        </pc:spChg>
        <pc:spChg chg="mod">
          <ac:chgData name="VLADISLAVOVICH DANILOV" userId="0e27c7f238ccbb0f" providerId="LiveId" clId="{7CBAAE27-A51A-47DE-901F-28AE72D7BEED}" dt="2023-07-18T18:27:18.255" v="1955" actId="14100"/>
          <ac:spMkLst>
            <pc:docMk/>
            <pc:sldMk cId="374302442" sldId="409"/>
            <ac:spMk id="19" creationId="{42D6E2F1-5735-40EA-B157-2F247A2029AF}"/>
          </ac:spMkLst>
        </pc:spChg>
        <pc:spChg chg="mod">
          <ac:chgData name="VLADISLAVOVICH DANILOV" userId="0e27c7f238ccbb0f" providerId="LiveId" clId="{7CBAAE27-A51A-47DE-901F-28AE72D7BEED}" dt="2023-07-18T18:27:25.388" v="1961" actId="20577"/>
          <ac:spMkLst>
            <pc:docMk/>
            <pc:sldMk cId="374302442" sldId="409"/>
            <ac:spMk id="21" creationId="{B149BBE5-A924-4F53-939E-14CC804ECB43}"/>
          </ac:spMkLst>
        </pc:spChg>
        <pc:spChg chg="mod">
          <ac:chgData name="VLADISLAVOVICH DANILOV" userId="0e27c7f238ccbb0f" providerId="LiveId" clId="{7CBAAE27-A51A-47DE-901F-28AE72D7BEED}" dt="2023-07-18T18:28:26.214" v="1982" actId="20577"/>
          <ac:spMkLst>
            <pc:docMk/>
            <pc:sldMk cId="374302442" sldId="409"/>
            <ac:spMk id="22" creationId="{F2287641-856D-49F0-B2D4-8765E004EF8F}"/>
          </ac:spMkLst>
        </pc:spChg>
        <pc:spChg chg="mod">
          <ac:chgData name="VLADISLAVOVICH DANILOV" userId="0e27c7f238ccbb0f" providerId="LiveId" clId="{7CBAAE27-A51A-47DE-901F-28AE72D7BEED}" dt="2023-07-18T18:28:28.098" v="1983" actId="20577"/>
          <ac:spMkLst>
            <pc:docMk/>
            <pc:sldMk cId="374302442" sldId="409"/>
            <ac:spMk id="24" creationId="{1DA7A08B-8CDF-40E9-B941-04FF2F5C95FB}"/>
          </ac:spMkLst>
        </pc:spChg>
        <pc:spChg chg="mod">
          <ac:chgData name="VLADISLAVOVICH DANILOV" userId="0e27c7f238ccbb0f" providerId="LiveId" clId="{7CBAAE27-A51A-47DE-901F-28AE72D7BEED}" dt="2023-07-18T18:27:05.398" v="1950" actId="14100"/>
          <ac:spMkLst>
            <pc:docMk/>
            <pc:sldMk cId="374302442" sldId="409"/>
            <ac:spMk id="27" creationId="{AAA3C848-C291-4F8C-BC84-D35600AFF2A5}"/>
          </ac:spMkLst>
        </pc:spChg>
        <pc:spChg chg="mod">
          <ac:chgData name="VLADISLAVOVICH DANILOV" userId="0e27c7f238ccbb0f" providerId="LiveId" clId="{7CBAAE27-A51A-47DE-901F-28AE72D7BEED}" dt="2023-07-18T18:27:27.251" v="1963" actId="20577"/>
          <ac:spMkLst>
            <pc:docMk/>
            <pc:sldMk cId="374302442" sldId="409"/>
            <ac:spMk id="28" creationId="{9FB0AA1B-7B8A-4B81-BE2C-04CD431C561A}"/>
          </ac:spMkLst>
        </pc:spChg>
        <pc:spChg chg="mod">
          <ac:chgData name="VLADISLAVOVICH DANILOV" userId="0e27c7f238ccbb0f" providerId="LiveId" clId="{7CBAAE27-A51A-47DE-901F-28AE72D7BEED}" dt="2023-07-18T18:28:22.656" v="1980"/>
          <ac:spMkLst>
            <pc:docMk/>
            <pc:sldMk cId="374302442" sldId="409"/>
            <ac:spMk id="29" creationId="{ACB6A32C-2313-4663-B4F4-9FB8D5D975A4}"/>
          </ac:spMkLst>
        </pc:spChg>
        <pc:spChg chg="mod">
          <ac:chgData name="VLADISLAVOVICH DANILOV" userId="0e27c7f238ccbb0f" providerId="LiveId" clId="{7CBAAE27-A51A-47DE-901F-28AE72D7BEED}" dt="2023-07-18T18:27:29.205" v="1965" actId="20577"/>
          <ac:spMkLst>
            <pc:docMk/>
            <pc:sldMk cId="374302442" sldId="409"/>
            <ac:spMk id="31" creationId="{D5F5B618-791C-40B5-B46F-DC7627FF7745}"/>
          </ac:spMkLst>
        </pc:spChg>
        <pc:spChg chg="mod">
          <ac:chgData name="VLADISLAVOVICH DANILOV" userId="0e27c7f238ccbb0f" providerId="LiveId" clId="{7CBAAE27-A51A-47DE-901F-28AE72D7BEED}" dt="2023-07-18T18:28:34.379" v="1986"/>
          <ac:spMkLst>
            <pc:docMk/>
            <pc:sldMk cId="374302442" sldId="409"/>
            <ac:spMk id="32" creationId="{03DEF317-368F-4681-91FF-3E9EAFB32FCB}"/>
          </ac:spMkLst>
        </pc:spChg>
        <pc:spChg chg="mod">
          <ac:chgData name="VLADISLAVOVICH DANILOV" userId="0e27c7f238ccbb0f" providerId="LiveId" clId="{7CBAAE27-A51A-47DE-901F-28AE72D7BEED}" dt="2023-07-18T18:27:31.449" v="1967" actId="20577"/>
          <ac:spMkLst>
            <pc:docMk/>
            <pc:sldMk cId="374302442" sldId="409"/>
            <ac:spMk id="34" creationId="{29D13E71-586C-40C3-B3EC-C9CA4DDBA791}"/>
          </ac:spMkLst>
        </pc:spChg>
        <pc:spChg chg="mod">
          <ac:chgData name="VLADISLAVOVICH DANILOV" userId="0e27c7f238ccbb0f" providerId="LiveId" clId="{7CBAAE27-A51A-47DE-901F-28AE72D7BEED}" dt="2023-07-18T18:28:42.528" v="1991"/>
          <ac:spMkLst>
            <pc:docMk/>
            <pc:sldMk cId="374302442" sldId="409"/>
            <ac:spMk id="35" creationId="{BF5DA145-1330-4A6E-9424-0B806C5DC439}"/>
          </ac:spMkLst>
        </pc:spChg>
        <pc:grpChg chg="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3" creationId="{CD63D174-7545-478B-99E0-59D5845B60A7}"/>
          </ac:grpSpMkLst>
        </pc:grpChg>
        <pc:grpChg chg="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4" creationId="{756941AE-3FF7-4F3A-882D-3C595263593F}"/>
          </ac:grpSpMkLst>
        </pc:grpChg>
        <pc:grpChg chg="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9" creationId="{63152673-1242-4AC0-91CD-46F86381683B}"/>
          </ac:grpSpMkLst>
        </pc:grpChg>
        <pc:grpChg chg="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17" creationId="{1370D742-942B-4321-A7C6-9F58AD98B0DC}"/>
          </ac:grpSpMkLst>
        </pc:grpChg>
        <pc:grpChg chg="add 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20" creationId="{38649FB3-4627-480B-8940-FAA6EB1D6D60}"/>
          </ac:grpSpMkLst>
        </pc:grpChg>
        <pc:grpChg chg="add 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25" creationId="{082996C0-EB63-4351-8AC0-28CF8D6CC863}"/>
          </ac:grpSpMkLst>
        </pc:grpChg>
        <pc:grpChg chg="add 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30" creationId="{8030CCDA-090E-40FF-A9DB-25140FFF203E}"/>
          </ac:grpSpMkLst>
        </pc:grpChg>
        <pc:grpChg chg="add mod">
          <ac:chgData name="VLADISLAVOVICH DANILOV" userId="0e27c7f238ccbb0f" providerId="LiveId" clId="{7CBAAE27-A51A-47DE-901F-28AE72D7BEED}" dt="2023-07-18T18:28:59.843" v="1996" actId="465"/>
          <ac:grpSpMkLst>
            <pc:docMk/>
            <pc:sldMk cId="374302442" sldId="409"/>
            <ac:grpSpMk id="33" creationId="{B32E3F07-6903-4C29-A604-F72674A621F5}"/>
          </ac:grpSpMkLst>
        </pc:grpChg>
        <pc:grpChg chg="add mod">
          <ac:chgData name="VLADISLAVOVICH DANILOV" userId="0e27c7f238ccbb0f" providerId="LiveId" clId="{7CBAAE27-A51A-47DE-901F-28AE72D7BEED}" dt="2023-07-18T18:28:56.615" v="1995" actId="571"/>
          <ac:grpSpMkLst>
            <pc:docMk/>
            <pc:sldMk cId="374302442" sldId="409"/>
            <ac:grpSpMk id="36" creationId="{39CBBDEF-50FD-4B61-A6DD-5646F6C2F406}"/>
          </ac:grpSpMkLst>
        </pc:grpChg>
        <pc:grpChg chg="add mod">
          <ac:chgData name="VLADISLAVOVICH DANILOV" userId="0e27c7f238ccbb0f" providerId="LiveId" clId="{7CBAAE27-A51A-47DE-901F-28AE72D7BEED}" dt="2023-07-18T18:28:56.615" v="1995" actId="571"/>
          <ac:grpSpMkLst>
            <pc:docMk/>
            <pc:sldMk cId="374302442" sldId="409"/>
            <ac:grpSpMk id="39" creationId="{F1EE0467-D6DE-4681-86F2-4A66DD71BE9F}"/>
          </ac:grpSpMkLst>
        </pc:grpChg>
        <pc:grpChg chg="add mod">
          <ac:chgData name="VLADISLAVOVICH DANILOV" userId="0e27c7f238ccbb0f" providerId="LiveId" clId="{7CBAAE27-A51A-47DE-901F-28AE72D7BEED}" dt="2023-07-18T18:28:56.615" v="1995" actId="571"/>
          <ac:grpSpMkLst>
            <pc:docMk/>
            <pc:sldMk cId="374302442" sldId="409"/>
            <ac:grpSpMk id="42" creationId="{F2F4D622-A18F-4534-B5EB-7B8C03A77B32}"/>
          </ac:grpSpMkLst>
        </pc:grpChg>
        <pc:grpChg chg="add mod">
          <ac:chgData name="VLADISLAVOVICH DANILOV" userId="0e27c7f238ccbb0f" providerId="LiveId" clId="{7CBAAE27-A51A-47DE-901F-28AE72D7BEED}" dt="2023-07-18T18:28:56.615" v="1995" actId="571"/>
          <ac:grpSpMkLst>
            <pc:docMk/>
            <pc:sldMk cId="374302442" sldId="409"/>
            <ac:grpSpMk id="45" creationId="{342F88CC-40DB-41F2-A733-00C778B5E7E7}"/>
          </ac:grpSpMkLst>
        </pc:grpChg>
        <pc:grpChg chg="add mod">
          <ac:chgData name="VLADISLAVOVICH DANILOV" userId="0e27c7f238ccbb0f" providerId="LiveId" clId="{7CBAAE27-A51A-47DE-901F-28AE72D7BEED}" dt="2023-07-18T18:28:56.615" v="1995" actId="571"/>
          <ac:grpSpMkLst>
            <pc:docMk/>
            <pc:sldMk cId="374302442" sldId="409"/>
            <ac:grpSpMk id="48" creationId="{E081ED8C-871D-41D7-9F42-84A5DDBAE2E5}"/>
          </ac:grpSpMkLst>
        </pc:grpChg>
        <pc:grpChg chg="add mod">
          <ac:chgData name="VLADISLAVOVICH DANILOV" userId="0e27c7f238ccbb0f" providerId="LiveId" clId="{7CBAAE27-A51A-47DE-901F-28AE72D7BEED}" dt="2023-07-18T18:28:56.615" v="1995" actId="571"/>
          <ac:grpSpMkLst>
            <pc:docMk/>
            <pc:sldMk cId="374302442" sldId="409"/>
            <ac:grpSpMk id="51" creationId="{2E76BDE5-AEBB-4247-BEAE-3BCEEAB8A4CA}"/>
          </ac:grpSpMkLst>
        </pc:grpChg>
        <pc:grpChg chg="add mod">
          <ac:chgData name="VLADISLAVOVICH DANILOV" userId="0e27c7f238ccbb0f" providerId="LiveId" clId="{7CBAAE27-A51A-47DE-901F-28AE72D7BEED}" dt="2023-07-18T18:28:56.615" v="1995" actId="571"/>
          <ac:grpSpMkLst>
            <pc:docMk/>
            <pc:sldMk cId="374302442" sldId="409"/>
            <ac:grpSpMk id="54" creationId="{C8A64FE8-4074-4223-8ADE-86E9C5E48C5D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870E3-D5F9-4B6E-BCC7-C0EDE316D648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A1384B-EE15-45E7-A452-D7090E76B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0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A313-B4CA-4204-A0AB-B150E06670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8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A313-B4CA-4204-A0AB-B150E06670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5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A313-B4CA-4204-A0AB-B150E06670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6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29EF-8F18-4BE5-90B0-36EEA3D29E56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4752-9132-48A0-998E-F22CAFD542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D168-D14E-4806-BCD7-70FCDAFEFEB1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A488-B2D7-47E5-9A8D-9268F6ADE0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1A0C-CFBE-452A-A140-E385FD31359D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B31A8-584C-4427-AC3E-385E9363AA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6C76-5EFC-4B7D-9810-11F2C3F50E49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C01E-6B7E-44A6-9A89-3EB1D36BA6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B53F-469C-472A-8C2E-45BBB5644AC7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ADDC4-B53A-4514-8F28-9E4A39593B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0B87-A2D7-49CC-95B6-31915D70A637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0358-CA27-4BB1-93F4-B9739B8B87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0F10-DE1F-4F08-8804-AC09BEE41076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8831C-81E4-420D-9237-0F54ED4FEE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E90F-A665-41BD-93F9-5A14AB4DD773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C4A3-5610-429F-B164-D9BD6B8B72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B936-BA1A-49BC-AF32-BDF1647B37FC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E6CF-CC88-45D7-A73A-9D4F35E5CE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CDD1-31C6-4A38-A704-3AB22B7E745F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37CF-47CE-42FB-9819-98AC070CB6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E242-17E9-448D-A1EB-343F8FCDABA3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01EA-DF37-449E-8880-E606D00432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F153B-5C39-4CA4-800C-421B59F8F3A8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4D1924-2FE7-4442-9BB8-C018E1466B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kp-rao.ru/frc-ovz/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ie_dokumenti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gov.ru/activity/main_activities/limited_health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ie_dokumenti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931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259307" y="1843004"/>
            <a:ext cx="11696132" cy="22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ACA8"/>
                </a:solidFill>
              </a:rPr>
              <a:t>Новые требования законодательства об образовании при реализации основных общеобразовательных программ</a:t>
            </a:r>
            <a:endParaRPr lang="ru-RU" sz="3200" dirty="0">
              <a:solidFill>
                <a:srgbClr val="00ACA8"/>
              </a:solidFill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1047750" y="3986302"/>
            <a:ext cx="10244364" cy="144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8080"/>
                </a:solidFill>
                <a:ea typeface="+mj-ea"/>
                <a:cs typeface="+mj-cs"/>
              </a:rPr>
              <a:t>Зарубина Валентина Викторовна, </a:t>
            </a:r>
            <a:endParaRPr lang="ru-RU" sz="1800" b="1" dirty="0">
              <a:solidFill>
                <a:srgbClr val="008080"/>
              </a:solidFill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8080"/>
                </a:solidFill>
                <a:ea typeface="+mj-ea"/>
                <a:cs typeface="+mj-cs"/>
              </a:rPr>
              <a:t>доцент кафедры дошкольного, начального образования и методик преподавания общеобразовательных дисциплин</a:t>
            </a:r>
            <a:endParaRPr lang="ru-RU" sz="1800" dirty="0">
              <a:solidFill>
                <a:srgbClr val="008080"/>
              </a:solidFill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1800" dirty="0">
                <a:solidFill>
                  <a:srgbClr val="008080"/>
                </a:solidFill>
                <a:ea typeface="+mj-ea"/>
                <a:cs typeface="+mj-cs"/>
              </a:rPr>
              <a:t>ФГБОУ ВО «</a:t>
            </a:r>
            <a:r>
              <a:rPr lang="ru-RU" sz="1800" dirty="0" err="1">
                <a:solidFill>
                  <a:srgbClr val="008080"/>
                </a:solidFill>
                <a:ea typeface="+mj-ea"/>
                <a:cs typeface="+mj-cs"/>
              </a:rPr>
              <a:t>УлГПУ</a:t>
            </a:r>
            <a:r>
              <a:rPr lang="ru-RU" sz="1800" dirty="0">
                <a:solidFill>
                  <a:srgbClr val="008080"/>
                </a:solidFill>
                <a:ea typeface="+mj-ea"/>
                <a:cs typeface="+mj-cs"/>
              </a:rPr>
              <a:t> им. И.Н. Ульянова»,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8080"/>
                </a:solidFill>
                <a:ea typeface="+mj-ea"/>
                <a:cs typeface="+mj-cs"/>
              </a:rPr>
              <a:t>кандидат </a:t>
            </a:r>
            <a:r>
              <a:rPr lang="ru-RU" sz="1800" dirty="0">
                <a:solidFill>
                  <a:srgbClr val="008080"/>
                </a:solidFill>
                <a:ea typeface="+mj-ea"/>
                <a:cs typeface="+mj-cs"/>
              </a:rPr>
              <a:t>педагогических </a:t>
            </a:r>
            <a:r>
              <a:rPr lang="ru-RU" sz="1800" dirty="0" smtClean="0">
                <a:solidFill>
                  <a:srgbClr val="008080"/>
                </a:solidFill>
                <a:ea typeface="+mj-ea"/>
                <a:cs typeface="+mj-cs"/>
              </a:rPr>
              <a:t>наук</a:t>
            </a:r>
            <a:endParaRPr lang="ru-RU" sz="1800" dirty="0">
              <a:solidFill>
                <a:srgbClr val="008080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4668" y="6005693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80"/>
                </a:solidFill>
                <a:latin typeface="+mn-lt"/>
              </a:rPr>
              <a:t>Ульяновск,</a:t>
            </a:r>
          </a:p>
          <a:p>
            <a:pPr algn="ctr"/>
            <a:r>
              <a:rPr lang="ru-RU" sz="2000" b="1" dirty="0">
                <a:solidFill>
                  <a:srgbClr val="008080"/>
                </a:solidFill>
                <a:latin typeface="+mn-lt"/>
              </a:rPr>
              <a:t>2023 г.</a:t>
            </a: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1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642" y="-600165"/>
            <a:ext cx="1156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ru-RU" sz="4400" b="1" dirty="0" smtClean="0">
              <a:solidFill>
                <a:srgbClr val="14425D"/>
              </a:solidFill>
            </a:endParaRPr>
          </a:p>
          <a:p>
            <a:pPr marL="742950" indent="-742950" algn="ctr"/>
            <a:r>
              <a:rPr lang="ru-RU" sz="2800" b="1" dirty="0" smtClean="0">
                <a:solidFill>
                  <a:srgbClr val="C00000"/>
                </a:solidFill>
              </a:rPr>
              <a:t>ОП на уровне начального общего образования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45300"/>
              </p:ext>
            </p:extLst>
          </p:nvPr>
        </p:nvGraphicFramePr>
        <p:xfrm>
          <a:off x="271184" y="609600"/>
          <a:ext cx="11646570" cy="595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Наименование ОП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Соответствующий ФГОС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Соответствующая ФОП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Основная образовательная программа начального общего образования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(реализуется для 1-2 </a:t>
                      </a:r>
                      <a:r>
                        <a:rPr lang="ru-RU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кл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ФГОС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начального общего образования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31.05.2021 № 286 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18.07.2022 № 569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ru-RU" alt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ФОП НОО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ru-RU" alt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altLang="ru-RU" sz="24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alt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18.05.2023 № 372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Основная образовательная программа начального общего образования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(реализуется для 3-4 </a:t>
                      </a:r>
                      <a:r>
                        <a:rPr lang="ru-RU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кл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ФГОС начального общего образования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РФ от 06.10.2009 № 373 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Изменения: Приказы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РФ 26.11.2010 № 1241; 22.09.2011 № 2357; 18.12.2012 №1060; 29.12.2014 № 1643, от 18.05.2015 № 507, от 31.12.2015 № 1576, 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11.12.2020 № 712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54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096" y="-497305"/>
            <a:ext cx="11566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ru-RU" sz="4400" b="1" dirty="0" smtClean="0">
              <a:solidFill>
                <a:srgbClr val="14425D"/>
              </a:solidFill>
            </a:endParaRPr>
          </a:p>
          <a:p>
            <a:pPr marL="742950" indent="-742950" algn="ctr"/>
            <a:r>
              <a:rPr lang="ru-RU" sz="2800" b="1" dirty="0" smtClean="0">
                <a:solidFill>
                  <a:srgbClr val="C00000"/>
                </a:solidFill>
              </a:rPr>
              <a:t>ОП на уровне основного общего образования</a:t>
            </a:r>
          </a:p>
          <a:p>
            <a:pPr marL="742950" indent="-742950"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49055"/>
              </p:ext>
            </p:extLst>
          </p:nvPr>
        </p:nvGraphicFramePr>
        <p:xfrm>
          <a:off x="192124" y="762685"/>
          <a:ext cx="1164657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4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 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Соответствующий ФГОС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Соответствующая примерная ОП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3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Основная образовательная программа основного общего образования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(реализуется для 5-6 </a:t>
                      </a:r>
                      <a:r>
                        <a:rPr lang="ru-RU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кл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ФГОС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сновного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общего образования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31.05.2021 № 287</a:t>
                      </a:r>
                    </a:p>
                    <a:p>
                      <a:pPr algn="just"/>
                      <a:endParaRPr lang="ru-RU" sz="20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18.07.2022 № 568)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ru-RU" alt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ФОП ООО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ru-RU" alt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altLang="ru-RU" sz="24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alt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РФ от 18.05.2023 № 370</a:t>
                      </a:r>
                      <a:endParaRPr lang="ru-RU" alt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3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Основная образовательная программа основного общего образования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(реализуется для 7-9 </a:t>
                      </a:r>
                      <a:r>
                        <a:rPr lang="ru-RU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кл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ФГОС основного общего образования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РФ от 17.12.2010 № 1897 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Изменения: Приказы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Минобрнауки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РФ от 29.12.2014 № 1644, от 31.12.2015 № 1577, приказ </a:t>
                      </a:r>
                      <a:r>
                        <a:rPr lang="ru-RU" sz="20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11.12.2020 № 712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9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0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096" y="-497305"/>
            <a:ext cx="11566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ru-RU" sz="4400" b="1" dirty="0" smtClean="0">
              <a:solidFill>
                <a:srgbClr val="14425D"/>
              </a:solidFill>
            </a:endParaRPr>
          </a:p>
          <a:p>
            <a:pPr marL="742950" indent="-742950" algn="ctr"/>
            <a:r>
              <a:rPr lang="ru-RU" sz="2800" b="1" dirty="0" smtClean="0">
                <a:solidFill>
                  <a:srgbClr val="C00000"/>
                </a:solidFill>
              </a:rPr>
              <a:t>ОП на уровне среднего общего образования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74570"/>
              </p:ext>
            </p:extLst>
          </p:nvPr>
        </p:nvGraphicFramePr>
        <p:xfrm>
          <a:off x="236668" y="870857"/>
          <a:ext cx="11666572" cy="587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73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Наименование ОП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Соответствующий ФГОС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Соответствующая примерная ОП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52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Основная образовательная программа среднего общего образования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(реализуется для 10 </a:t>
                      </a:r>
                      <a:r>
                        <a:rPr lang="ru-RU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ФГОС среднего общего образования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 от 17.05.2012 № 413</a:t>
                      </a:r>
                    </a:p>
                    <a:p>
                      <a:pPr lvl="0" algn="just"/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Изменения: Приказы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 29.12.2014 № 1645, от 31.12.2015 № 1578; от 29.06. 2017 г. № 613, приказ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 от 24.09.2020 № 519, приказ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 от 11.12.2020 № 712</a:t>
                      </a:r>
                    </a:p>
                    <a:p>
                      <a:pPr lvl="0" algn="just"/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16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 от 12.08.2022 № 732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ФОП СОО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Приказ </a:t>
                      </a:r>
                      <a:r>
                        <a:rPr lang="ru-RU" sz="24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Минпросвещения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России от 18.05.2023 № 371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ru-RU" altLang="ru-RU" sz="2400" dirty="0" smtClean="0">
                        <a:solidFill>
                          <a:srgbClr val="14425D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Основная образовательная программа среднего общего образования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(реализуется для 11 </a:t>
                      </a:r>
                      <a:r>
                        <a:rPr lang="ru-RU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ФГОС среднего общего образования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 от 17.05.2012 № 413</a:t>
                      </a:r>
                    </a:p>
                    <a:p>
                      <a:pPr lvl="0" algn="just"/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Изменения: Приказы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Минобрнауки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 29.12.2014 № 1645, от 31.12.2015 № 1578; от 29.06. 2017 г. № 613, приказ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 от 24.09.2020 № 519, приказ </a:t>
                      </a:r>
                      <a:r>
                        <a:rPr lang="ru-RU" sz="1600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 от 11.12.2020 № 712</a:t>
                      </a:r>
                    </a:p>
                    <a:p>
                      <a:pPr lvl="0" algn="just"/>
                      <a:endParaRPr lang="ru-RU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2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3363" y="378773"/>
            <a:ext cx="2365856" cy="5709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3172EE-3FD5-49E9-B205-F097C46A3D20}"/>
              </a:ext>
            </a:extLst>
          </p:cNvPr>
          <p:cNvSpPr/>
          <p:nvPr/>
        </p:nvSpPr>
        <p:spPr>
          <a:xfrm>
            <a:off x="610796" y="1110446"/>
            <a:ext cx="990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  <a:latin typeface="+mn-lt"/>
                <a:ea typeface="+mj-ea"/>
                <a:cs typeface="+mj-cs"/>
              </a:rPr>
              <a:t>ФГОС дошкольного образования</a:t>
            </a:r>
          </a:p>
          <a:p>
            <a:endParaRPr lang="ru-RU" sz="2400" b="1" dirty="0" smtClean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  <a:p>
            <a:endParaRPr lang="ru-RU" sz="2400" b="1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AD0DF9-CBC4-4352-8276-DFEF5EA26C3A}"/>
              </a:ext>
            </a:extLst>
          </p:cNvPr>
          <p:cNvSpPr/>
          <p:nvPr/>
        </p:nvSpPr>
        <p:spPr>
          <a:xfrm>
            <a:off x="903321" y="2003586"/>
            <a:ext cx="10403308" cy="461665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8080"/>
                </a:solidFill>
                <a:latin typeface="+mn-lt"/>
                <a:ea typeface="+mj-ea"/>
                <a:cs typeface="+mj-cs"/>
              </a:rPr>
              <a:t>Требования к развивающей предметно-пространственной среде</a:t>
            </a:r>
            <a:endParaRPr lang="ru-RU" sz="2400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886" y="2888344"/>
            <a:ext cx="1037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- насыщенность;</a:t>
            </a:r>
          </a:p>
          <a:p>
            <a:pPr algn="just"/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- </a:t>
            </a:r>
            <a:r>
              <a:rPr lang="ru-RU" sz="2400" dirty="0" err="1" smtClean="0">
                <a:solidFill>
                  <a:srgbClr val="008080"/>
                </a:solidFill>
                <a:latin typeface="+mn-lt"/>
              </a:rPr>
              <a:t>трансформируемость</a:t>
            </a:r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8080"/>
                </a:solidFill>
                <a:latin typeface="+mn-lt"/>
              </a:rPr>
              <a:t>полифункциональность</a:t>
            </a:r>
            <a:endParaRPr lang="ru-RU" sz="2400" dirty="0" smtClean="0">
              <a:solidFill>
                <a:srgbClr val="008080"/>
              </a:solidFill>
              <a:latin typeface="+mn-lt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 вариативность;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 доступность;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 безопасность</a:t>
            </a:r>
            <a:endParaRPr lang="ru-RU" sz="2400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409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3363" y="378773"/>
            <a:ext cx="2365856" cy="5709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3172EE-3FD5-49E9-B205-F097C46A3D20}"/>
              </a:ext>
            </a:extLst>
          </p:cNvPr>
          <p:cNvSpPr/>
          <p:nvPr/>
        </p:nvSpPr>
        <p:spPr>
          <a:xfrm>
            <a:off x="610796" y="1110446"/>
            <a:ext cx="9908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  <a:latin typeface="+mn-lt"/>
                <a:ea typeface="+mj-ea"/>
                <a:cs typeface="+mj-cs"/>
              </a:rPr>
              <a:t>ФГОС дошкольного образования</a:t>
            </a:r>
            <a:endParaRPr lang="ru-RU" sz="2400" b="1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82F637-25BA-4F3C-949D-DBA41E70576D}"/>
              </a:ext>
            </a:extLst>
          </p:cNvPr>
          <p:cNvSpPr/>
          <p:nvPr/>
        </p:nvSpPr>
        <p:spPr>
          <a:xfrm>
            <a:off x="795476" y="1673413"/>
            <a:ext cx="8794543" cy="11859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4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AD0DF9-CBC4-4352-8276-DFEF5EA26C3A}"/>
              </a:ext>
            </a:extLst>
          </p:cNvPr>
          <p:cNvSpPr/>
          <p:nvPr/>
        </p:nvSpPr>
        <p:spPr>
          <a:xfrm>
            <a:off x="903321" y="1843929"/>
            <a:ext cx="8599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8080"/>
                </a:solidFill>
                <a:latin typeface="+mn-lt"/>
              </a:rPr>
              <a:t>развивающая образовательная среда – </a:t>
            </a:r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система условий социализации и индивидуализации детей</a:t>
            </a:r>
            <a:endParaRPr lang="ru-RU" sz="2400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3077029"/>
            <a:ext cx="462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  <a:latin typeface="+mn-lt"/>
              </a:rPr>
              <a:t>Аспекты образовательной среды</a:t>
            </a:r>
            <a:endParaRPr lang="ru-RU" sz="24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EE82F637-25BA-4F3C-949D-DBA41E70576D}"/>
              </a:ext>
            </a:extLst>
          </p:cNvPr>
          <p:cNvSpPr/>
          <p:nvPr/>
        </p:nvSpPr>
        <p:spPr>
          <a:xfrm>
            <a:off x="875304" y="3730172"/>
            <a:ext cx="8794543" cy="2061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4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</a:t>
            </a:r>
            <a:endParaRPr lang="ru-RU" sz="2200" dirty="0" smtClean="0">
              <a:solidFill>
                <a:srgbClr val="008080"/>
              </a:solidFill>
            </a:endParaRPr>
          </a:p>
          <a:p>
            <a:pPr algn="just"/>
            <a:r>
              <a:rPr lang="ru-RU" sz="2200" dirty="0" smtClean="0">
                <a:solidFill>
                  <a:srgbClr val="008080"/>
                </a:solidFill>
              </a:rPr>
              <a:t>1) предметно-пространственная развивающая образовательная среда;</a:t>
            </a:r>
          </a:p>
          <a:p>
            <a:r>
              <a:rPr lang="ru-RU" sz="2200" dirty="0" smtClean="0">
                <a:solidFill>
                  <a:srgbClr val="008080"/>
                </a:solidFill>
              </a:rPr>
              <a:t>2) характер взаимодействия со взрослыми;</a:t>
            </a:r>
          </a:p>
          <a:p>
            <a:r>
              <a:rPr lang="ru-RU" sz="2200" dirty="0" smtClean="0">
                <a:solidFill>
                  <a:srgbClr val="008080"/>
                </a:solidFill>
              </a:rPr>
              <a:t>3) характер взаимодействия с другими детьми;</a:t>
            </a:r>
          </a:p>
          <a:p>
            <a:pPr algn="just"/>
            <a:r>
              <a:rPr lang="ru-RU" sz="2200" dirty="0" smtClean="0">
                <a:solidFill>
                  <a:srgbClr val="008080"/>
                </a:solidFill>
              </a:rPr>
              <a:t>4) система отношений ребенка к миру, к другим людям, к себе самому</a:t>
            </a:r>
          </a:p>
          <a:p>
            <a:pPr algn="ctr"/>
            <a:endParaRPr lang="ru-RU" sz="2400" dirty="0">
              <a:solidFill>
                <a:srgbClr val="00808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409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3363" y="378773"/>
            <a:ext cx="2365856" cy="5709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3172EE-3FD5-49E9-B205-F097C46A3D20}"/>
              </a:ext>
            </a:extLst>
          </p:cNvPr>
          <p:cNvSpPr/>
          <p:nvPr/>
        </p:nvSpPr>
        <p:spPr>
          <a:xfrm>
            <a:off x="610796" y="1110446"/>
            <a:ext cx="990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  <a:latin typeface="+mn-lt"/>
                <a:ea typeface="+mj-ea"/>
                <a:cs typeface="+mj-cs"/>
              </a:rPr>
              <a:t>ФГОС дошкольного образования</a:t>
            </a:r>
          </a:p>
          <a:p>
            <a:endParaRPr lang="ru-RU" sz="2400" b="1" dirty="0" smtClean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  <a:p>
            <a:endParaRPr lang="ru-RU" sz="2400" b="1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AD0DF9-CBC4-4352-8276-DFEF5EA26C3A}"/>
              </a:ext>
            </a:extLst>
          </p:cNvPr>
          <p:cNvSpPr/>
          <p:nvPr/>
        </p:nvSpPr>
        <p:spPr>
          <a:xfrm>
            <a:off x="903321" y="1843929"/>
            <a:ext cx="10403308" cy="461665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8080"/>
                </a:solidFill>
                <a:latin typeface="+mn-lt"/>
                <a:ea typeface="+mj-ea"/>
                <a:cs typeface="+mj-cs"/>
              </a:rPr>
              <a:t>Развивающая предметно-пространственная среда должна обеспечивать:</a:t>
            </a:r>
            <a:endParaRPr lang="ru-RU" sz="2400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2467430"/>
            <a:ext cx="10377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8080"/>
                </a:solidFill>
                <a:latin typeface="+mn-lt"/>
              </a:rPr>
              <a:t>- максимальную реализацию образовательного потенциала  пространства ДОУ, группы, а также территории, прилегающей к ДОУ или находящейся на небольшом удалении и приспособленной для реализации образовательной программы;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развития;</a:t>
            </a:r>
          </a:p>
          <a:p>
            <a:pPr algn="just"/>
            <a:r>
              <a:rPr lang="ru-RU" sz="2000" dirty="0" smtClean="0">
                <a:solidFill>
                  <a:srgbClr val="008080"/>
                </a:solidFill>
                <a:latin typeface="+mn-lt"/>
              </a:rPr>
              <a:t>-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уединения;</a:t>
            </a:r>
          </a:p>
          <a:p>
            <a:pPr algn="just"/>
            <a:r>
              <a:rPr lang="ru-RU" sz="2000" dirty="0" smtClean="0">
                <a:solidFill>
                  <a:srgbClr val="008080"/>
                </a:solidFill>
                <a:latin typeface="+mn-lt"/>
              </a:rPr>
              <a:t>- реализацию различных образовательных программ;</a:t>
            </a:r>
          </a:p>
          <a:p>
            <a:pPr algn="just"/>
            <a:r>
              <a:rPr lang="ru-RU" sz="2000" dirty="0" smtClean="0">
                <a:solidFill>
                  <a:srgbClr val="008080"/>
                </a:solidFill>
                <a:latin typeface="+mn-lt"/>
              </a:rPr>
              <a:t>- в случае организации инклюзивного образования - необходимые для него условия;</a:t>
            </a:r>
          </a:p>
          <a:p>
            <a:pPr algn="just"/>
            <a:r>
              <a:rPr lang="ru-RU" sz="2000" dirty="0" smtClean="0">
                <a:solidFill>
                  <a:srgbClr val="008080"/>
                </a:solidFill>
                <a:latin typeface="+mn-lt"/>
              </a:rPr>
              <a:t>- учет национально-культурных, климатических условий, в которых осуществляется образовательная деятельность;</a:t>
            </a:r>
          </a:p>
          <a:p>
            <a:pPr algn="just"/>
            <a:r>
              <a:rPr lang="ru-RU" sz="2000" dirty="0" smtClean="0">
                <a:solidFill>
                  <a:srgbClr val="008080"/>
                </a:solidFill>
                <a:latin typeface="+mn-lt"/>
              </a:rPr>
              <a:t>- учет возрастных особенностей детей.</a:t>
            </a:r>
            <a:endParaRPr lang="ru-RU" sz="2000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409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931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317364" y="899574"/>
            <a:ext cx="11696132" cy="46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ru-RU" sz="2000" b="1" dirty="0" smtClean="0">
              <a:solidFill>
                <a:srgbClr val="00ACA8"/>
              </a:solidFill>
            </a:endParaRPr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dirty="0" smtClean="0">
                <a:solidFill>
                  <a:srgbClr val="14425D"/>
                </a:solidFill>
              </a:rPr>
              <a:t>Таким </a:t>
            </a: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r>
              <a:rPr lang="ru-RU" sz="2000" dirty="0" smtClean="0">
                <a:solidFill>
                  <a:srgbClr val="14425D"/>
                </a:solidFill>
              </a:rPr>
              <a:t>В конструкторе учебных программ – пока только 3 и 6, но в разделе «рабочие программы» - и по другим предметам.</a:t>
            </a:r>
            <a:endParaRPr lang="ru-RU" sz="2000" b="1" dirty="0" smtClean="0">
              <a:solidFill>
                <a:srgbClr val="14425D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14425D"/>
                </a:solidFill>
              </a:rPr>
              <a:t> </a:t>
            </a:r>
          </a:p>
          <a:p>
            <a:pPr algn="just"/>
            <a:endParaRPr lang="ru-RU" sz="2000" b="1" dirty="0" smtClean="0">
              <a:solidFill>
                <a:srgbClr val="14425D"/>
              </a:solidFill>
            </a:endParaRPr>
          </a:p>
          <a:p>
            <a:pPr algn="just"/>
            <a:endParaRPr lang="ru-RU" sz="2000" b="1" dirty="0" smtClean="0">
              <a:solidFill>
                <a:srgbClr val="14425D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>
              <a:solidFill>
                <a:srgbClr val="00ACA8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461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284" y="324584"/>
            <a:ext cx="785614" cy="7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93" y="322884"/>
            <a:ext cx="913755" cy="7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538" y="1196905"/>
            <a:ext cx="109367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Федеральная адаптированная образовательная программа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дошкольного образования для обучающихся с ограниченными возможностями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здоровья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Приказ </a:t>
            </a:r>
            <a:r>
              <a:rPr lang="ru-RU" sz="2000" b="1" dirty="0">
                <a:solidFill>
                  <a:srgbClr val="008080"/>
                </a:solidFill>
                <a:latin typeface="+mn-lt"/>
              </a:rPr>
              <a:t>Министерства просвещения РФ от 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24.11.2022</a:t>
            </a:r>
            <a:r>
              <a:rPr lang="ru-RU" sz="2000" b="1" dirty="0">
                <a:solidFill>
                  <a:srgbClr val="008080"/>
                </a:solidFill>
                <a:latin typeface="+mn-lt"/>
              </a:rPr>
              <a:t> г. № 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1022</a:t>
            </a:r>
            <a:endParaRPr lang="ru-RU" altLang="ru-RU" sz="2000" dirty="0" smtClean="0">
              <a:solidFill>
                <a:srgbClr val="008080"/>
              </a:solidFill>
              <a:latin typeface="+mn-lt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2000" dirty="0" smtClean="0">
              <a:solidFill>
                <a:srgbClr val="00808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Федеральная адаптированная образовательная программа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начального общего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образования для обучающихся с ограниченными возможностями здоровья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008080"/>
                </a:solidFill>
                <a:latin typeface="+mn-lt"/>
              </a:rPr>
              <a:t>Приказ Министерства просвещения РФ от 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24.11.2022</a:t>
            </a:r>
            <a:r>
              <a:rPr lang="ru-RU" sz="2000" b="1" dirty="0">
                <a:solidFill>
                  <a:srgbClr val="008080"/>
                </a:solidFill>
                <a:latin typeface="+mn-lt"/>
              </a:rPr>
              <a:t> г. № 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1023</a:t>
            </a:r>
          </a:p>
          <a:p>
            <a:endParaRPr lang="ru-RU" sz="2000" b="1" dirty="0" smtClean="0">
              <a:latin typeface="+mn-lt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Федеральная адаптированная образовательная программа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основного общего образования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для обучающихся с ограниченными возможностями здоровья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008080"/>
                </a:solidFill>
                <a:latin typeface="+mn-lt"/>
              </a:rPr>
              <a:t>Приказ Министерства просвещения РФ от 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24.11.2022</a:t>
            </a:r>
            <a:r>
              <a:rPr lang="ru-RU" sz="2000" b="1" dirty="0">
                <a:solidFill>
                  <a:srgbClr val="008080"/>
                </a:solidFill>
                <a:latin typeface="+mn-lt"/>
              </a:rPr>
              <a:t> г. № 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1025</a:t>
            </a:r>
            <a:endParaRPr lang="ru-RU" altLang="ru-RU" sz="2000" dirty="0">
              <a:solidFill>
                <a:srgbClr val="008080"/>
              </a:solidFill>
              <a:latin typeface="+mn-lt"/>
            </a:endParaRPr>
          </a:p>
          <a:p>
            <a:endParaRPr lang="ru-RU" altLang="ru-RU" sz="2000" dirty="0">
              <a:solidFill>
                <a:srgbClr val="00808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+mn-lt"/>
              </a:rPr>
              <a:t>Федеральная адаптированная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основная общеобразовательная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программа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обучающихся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с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умственной отсталостью (интеллектуальными нарушениями)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008080"/>
                </a:solidFill>
                <a:latin typeface="+mn-lt"/>
              </a:rPr>
              <a:t>Приказ Министерства просвещения РФ от 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24.11.2022</a:t>
            </a:r>
            <a:r>
              <a:rPr lang="ru-RU" sz="2000" b="1" dirty="0">
                <a:solidFill>
                  <a:srgbClr val="008080"/>
                </a:solidFill>
                <a:latin typeface="+mn-lt"/>
              </a:rPr>
              <a:t> г. № 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1026</a:t>
            </a:r>
          </a:p>
          <a:p>
            <a:endParaRPr lang="ru-RU" sz="2000" b="1" dirty="0" smtClean="0">
              <a:solidFill>
                <a:srgbClr val="008080"/>
              </a:solidFill>
              <a:hlinkClick r:id="rId5"/>
            </a:endParaRPr>
          </a:p>
          <a:p>
            <a:pPr algn="ctr"/>
            <a:r>
              <a:rPr lang="en-US" sz="2000" b="1" dirty="0" smtClean="0">
                <a:solidFill>
                  <a:srgbClr val="008080"/>
                </a:solidFill>
                <a:hlinkClick r:id="rId5"/>
              </a:rPr>
              <a:t>https</a:t>
            </a:r>
            <a:r>
              <a:rPr lang="en-US" sz="2000" b="1" dirty="0">
                <a:solidFill>
                  <a:srgbClr val="008080"/>
                </a:solidFill>
                <a:hlinkClick r:id="rId5"/>
              </a:rPr>
              <a:t>://ikp-rao.ru/frc-ovz</a:t>
            </a:r>
            <a:r>
              <a:rPr lang="en-US" sz="2000" b="1" dirty="0" smtClean="0">
                <a:solidFill>
                  <a:srgbClr val="008080"/>
                </a:solidFill>
                <a:hlinkClick r:id="rId5"/>
              </a:rPr>
              <a:t>/</a:t>
            </a:r>
            <a:endParaRPr lang="ru-RU" altLang="ru-RU" sz="2000" dirty="0">
              <a:solidFill>
                <a:srgbClr val="008080"/>
              </a:solidFill>
              <a:latin typeface="+mn-lt"/>
            </a:endParaRPr>
          </a:p>
          <a:p>
            <a:pPr>
              <a:lnSpc>
                <a:spcPct val="90000"/>
              </a:lnSpc>
              <a:defRPr/>
            </a:pPr>
            <a:endParaRPr lang="ru-RU" altLang="ru-RU" sz="2000" dirty="0" smtClean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1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67429" y="3105835"/>
            <a:ext cx="817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</a:rPr>
              <a:t>Институт коррекционной педагогики РАО </a:t>
            </a:r>
            <a:r>
              <a:rPr lang="en-US" b="1" dirty="0" smtClean="0">
                <a:solidFill>
                  <a:srgbClr val="008080"/>
                </a:solidFill>
              </a:rPr>
              <a:t>https://ikp-rao.ru/frc-ovz/</a:t>
            </a:r>
            <a:endParaRPr lang="ru-RU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80" y="1256291"/>
            <a:ext cx="913755" cy="7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21" y="167095"/>
            <a:ext cx="11189368" cy="6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931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288335" y="1291773"/>
            <a:ext cx="11696132" cy="431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Федеральная образовательная программа начального общего образования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Приказ </a:t>
            </a:r>
            <a:r>
              <a:rPr lang="ru-RU" altLang="ru-RU" sz="2800" b="1" dirty="0" err="1" smtClean="0">
                <a:solidFill>
                  <a:srgbClr val="008080"/>
                </a:solidFill>
                <a:latin typeface="+mn-lt"/>
              </a:rPr>
              <a:t>Минпросвещения</a:t>
            </a: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 России от 18.05.2023 № 372</a:t>
            </a:r>
          </a:p>
          <a:p>
            <a:pPr>
              <a:defRPr/>
            </a:pPr>
            <a:endParaRPr lang="ru-RU" altLang="ru-RU" sz="2800" dirty="0" smtClean="0">
              <a:solidFill>
                <a:srgbClr val="14425D"/>
              </a:solidFill>
              <a:latin typeface="+mn-lt"/>
            </a:endParaRPr>
          </a:p>
          <a:p>
            <a:pPr algn="just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Федеральная образовательная программа основного общего образования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Приказ </a:t>
            </a:r>
            <a:r>
              <a:rPr lang="ru-RU" altLang="ru-RU" sz="2800" b="1" dirty="0" err="1" smtClean="0">
                <a:solidFill>
                  <a:srgbClr val="008080"/>
                </a:solidFill>
                <a:latin typeface="+mn-lt"/>
              </a:rPr>
              <a:t>Минпросвещения</a:t>
            </a: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 РФ от 18.05.2023 № 370</a:t>
            </a:r>
          </a:p>
          <a:p>
            <a:pPr>
              <a:defRPr/>
            </a:pPr>
            <a:endParaRPr lang="ru-RU" altLang="ru-RU" sz="2800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Федеральная образовательная программа среднего общего образования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8080"/>
                </a:solidFill>
                <a:latin typeface="+mn-lt"/>
              </a:rPr>
              <a:t>Приказ </a:t>
            </a:r>
            <a:r>
              <a:rPr lang="ru-RU" sz="2800" b="1" dirty="0" err="1" smtClean="0">
                <a:solidFill>
                  <a:srgbClr val="008080"/>
                </a:solidFill>
                <a:latin typeface="+mn-lt"/>
              </a:rPr>
              <a:t>Минпросвещения</a:t>
            </a:r>
            <a:r>
              <a:rPr lang="ru-RU" sz="2800" b="1" dirty="0" smtClean="0">
                <a:solidFill>
                  <a:srgbClr val="008080"/>
                </a:solidFill>
                <a:latin typeface="+mn-lt"/>
              </a:rPr>
              <a:t> России от 18.05.2023 № 371</a:t>
            </a:r>
          </a:p>
          <a:p>
            <a:pPr>
              <a:defRPr/>
            </a:pPr>
            <a:endParaRPr lang="ru-RU" altLang="ru-RU" sz="2000" dirty="0" smtClean="0">
              <a:solidFill>
                <a:srgbClr val="14425D"/>
              </a:solidFill>
            </a:endParaRPr>
          </a:p>
          <a:p>
            <a:pPr algn="ctr">
              <a:defRPr/>
            </a:pPr>
            <a:r>
              <a:rPr lang="en-US" altLang="ru-RU" sz="2000" dirty="0" smtClean="0">
                <a:solidFill>
                  <a:srgbClr val="14425D"/>
                </a:solidFill>
                <a:hlinkClick r:id="rId3"/>
              </a:rPr>
              <a:t>https://edsoo.ru/Normativnie_dokumenti.htm</a:t>
            </a:r>
            <a:endParaRPr lang="ru-RU" sz="2000" dirty="0">
              <a:solidFill>
                <a:srgbClr val="00ACA8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18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3172EE-3FD5-49E9-B205-F097C46A3D20}"/>
              </a:ext>
            </a:extLst>
          </p:cNvPr>
          <p:cNvSpPr/>
          <p:nvPr/>
        </p:nvSpPr>
        <p:spPr>
          <a:xfrm>
            <a:off x="610796" y="1110446"/>
            <a:ext cx="9908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ACA8"/>
                </a:solidFill>
                <a:latin typeface="+mn-lt"/>
              </a:rPr>
              <a:t>При проектировании АОП</a:t>
            </a:r>
            <a:endParaRPr lang="ru-RU" sz="2400" dirty="0">
              <a:solidFill>
                <a:srgbClr val="00ACA8"/>
              </a:solidFill>
              <a:latin typeface="+mn-lt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82F637-25BA-4F3C-949D-DBA41E70576D}"/>
              </a:ext>
            </a:extLst>
          </p:cNvPr>
          <p:cNvSpPr/>
          <p:nvPr/>
        </p:nvSpPr>
        <p:spPr>
          <a:xfrm>
            <a:off x="868047" y="1686861"/>
            <a:ext cx="10772409" cy="48735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4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AD0DF9-CBC4-4352-8276-DFEF5EA26C3A}"/>
              </a:ext>
            </a:extLst>
          </p:cNvPr>
          <p:cNvSpPr/>
          <p:nvPr/>
        </p:nvSpPr>
        <p:spPr>
          <a:xfrm>
            <a:off x="1204686" y="1770296"/>
            <a:ext cx="101599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ACA8"/>
                </a:solidFill>
                <a:latin typeface="+mn-lt"/>
              </a:rPr>
              <a:t>Необходимо:</a:t>
            </a:r>
          </a:p>
          <a:p>
            <a:r>
              <a:rPr lang="ru-RU" sz="2200" dirty="0" smtClean="0">
                <a:solidFill>
                  <a:srgbClr val="00ACA8"/>
                </a:solidFill>
                <a:latin typeface="+mn-lt"/>
              </a:rPr>
              <a:t>- опираться на содержание ФАОП относительно той категории детей с ОВЗ, для которой разрабатывается АОП;</a:t>
            </a:r>
          </a:p>
          <a:p>
            <a:r>
              <a:rPr lang="ru-RU" sz="2200" dirty="0" smtClean="0">
                <a:solidFill>
                  <a:srgbClr val="00ACA8"/>
                </a:solidFill>
                <a:latin typeface="+mn-lt"/>
              </a:rPr>
              <a:t>- применять рекомендации ПМПК относительно конкретного ребёнка, в том числе в части содержания коррекционно-развивающей работы, создания специальных условий;</a:t>
            </a:r>
          </a:p>
          <a:p>
            <a:r>
              <a:rPr lang="ru-RU" sz="2200" dirty="0" smtClean="0">
                <a:solidFill>
                  <a:srgbClr val="00ACA8"/>
                </a:solidFill>
                <a:latin typeface="+mn-lt"/>
              </a:rPr>
              <a:t>- учитывать результаты диагностики ребёнка, его специфические особенности и образовательные потребности и возможности;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ACA8"/>
                </a:solidFill>
                <a:latin typeface="+mn-lt"/>
              </a:rPr>
              <a:t>применять рекомендации индивидуальной программы реабилитации ребёнка-инвалида (при наличии).</a:t>
            </a:r>
          </a:p>
          <a:p>
            <a:pPr>
              <a:buFontTx/>
              <a:buChar char="-"/>
            </a:pPr>
            <a:endParaRPr lang="ru-RU" sz="2200" dirty="0" smtClean="0">
              <a:solidFill>
                <a:srgbClr val="00ACA8"/>
              </a:solidFill>
              <a:latin typeface="+mn-lt"/>
            </a:endParaRPr>
          </a:p>
          <a:p>
            <a:pPr algn="just"/>
            <a:r>
              <a:rPr lang="ru-RU" sz="2200" b="1" dirty="0" smtClean="0">
                <a:solidFill>
                  <a:srgbClr val="00ACA8"/>
                </a:solidFill>
                <a:latin typeface="+mn-lt"/>
              </a:rPr>
              <a:t>Программы</a:t>
            </a:r>
            <a:r>
              <a:rPr lang="ru-RU" sz="2200" dirty="0" smtClean="0">
                <a:solidFill>
                  <a:srgbClr val="00ACA8"/>
                </a:solidFill>
                <a:latin typeface="+mn-lt"/>
              </a:rPr>
              <a:t> для разных нозологических групп должны разрабатываться с учетом особенностей развития и особых образовательных потребностей обучающихся указанных групп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 algn="just"/>
            <a:endParaRPr lang="ru-RU" sz="2000" dirty="0">
              <a:solidFill>
                <a:srgbClr val="00ACA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29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931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317364" y="899574"/>
            <a:ext cx="11696132" cy="468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ru-RU" sz="2000" b="1" dirty="0" smtClean="0">
              <a:solidFill>
                <a:srgbClr val="00ACA8"/>
              </a:solidFill>
            </a:endParaRPr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dirty="0" smtClean="0">
              <a:solidFill>
                <a:srgbClr val="14425D"/>
              </a:solidFill>
            </a:endParaRPr>
          </a:p>
          <a:p>
            <a:pPr algn="just"/>
            <a:endParaRPr lang="ru-RU" sz="2000" b="1" dirty="0" smtClean="0">
              <a:solidFill>
                <a:srgbClr val="14425D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>
              <a:solidFill>
                <a:srgbClr val="00ACA8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486" y="1596350"/>
            <a:ext cx="11263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hlinkClick r:id="rId5"/>
              </a:rPr>
              <a:t>Министерство просвещения РФ </a:t>
            </a:r>
          </a:p>
          <a:p>
            <a:pPr algn="ctr"/>
            <a:r>
              <a:rPr lang="ru-RU" b="1" dirty="0" smtClean="0">
                <a:solidFill>
                  <a:srgbClr val="008080"/>
                </a:solidFill>
                <a:hlinkClick r:id="rId5"/>
              </a:rPr>
              <a:t>Материалы для организации образовательной деятельности детей с ОВЗ</a:t>
            </a:r>
          </a:p>
          <a:p>
            <a:pPr algn="ctr"/>
            <a:endParaRPr lang="ru-RU" b="1" dirty="0" smtClean="0">
              <a:solidFill>
                <a:srgbClr val="008080"/>
              </a:solidFill>
              <a:hlinkClick r:id="rId5"/>
            </a:endParaRPr>
          </a:p>
          <a:p>
            <a:pPr algn="ctr"/>
            <a:r>
              <a:rPr lang="en-US" b="1" dirty="0" smtClean="0">
                <a:solidFill>
                  <a:srgbClr val="008080"/>
                </a:solidFill>
                <a:hlinkClick r:id="rId5"/>
              </a:rPr>
              <a:t>https://edu.gov.ru/activity/main_activities/limited_health/</a:t>
            </a:r>
            <a:endParaRPr lang="ru-RU" b="1" dirty="0" smtClean="0">
              <a:solidFill>
                <a:srgbClr val="008080"/>
              </a:solidFill>
            </a:endParaRPr>
          </a:p>
          <a:p>
            <a:endParaRPr lang="ru-RU" b="1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1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858417" y="1585641"/>
            <a:ext cx="10769600" cy="22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008080"/>
                </a:solidFill>
              </a:rPr>
              <a:t>Федеральное государственное бюджетное </a:t>
            </a:r>
          </a:p>
          <a:p>
            <a:pPr algn="ctr"/>
            <a:r>
              <a:rPr lang="ru-RU" sz="2400" dirty="0">
                <a:solidFill>
                  <a:srgbClr val="008080"/>
                </a:solidFill>
              </a:rPr>
              <a:t>образовательное учреждение высшего образования </a:t>
            </a:r>
          </a:p>
          <a:p>
            <a:pPr algn="ctr"/>
            <a:r>
              <a:rPr lang="ru-RU" sz="3200" b="1" dirty="0">
                <a:solidFill>
                  <a:srgbClr val="008080"/>
                </a:solidFill>
              </a:rPr>
              <a:t>«Ульяновский государственный педагогический университет имени И. Н. Ульянова»</a:t>
            </a: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1121035" y="3816237"/>
            <a:ext cx="10244364" cy="14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080"/>
                </a:solidFill>
              </a:rPr>
              <a:t>Адрес: </a:t>
            </a:r>
            <a:r>
              <a:rPr lang="ru-RU" sz="1800" dirty="0">
                <a:solidFill>
                  <a:srgbClr val="008080"/>
                </a:solidFill>
              </a:rPr>
              <a:t>432071 Ульяновск, площадь Ленина, дом 4/5.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080"/>
                </a:solidFill>
              </a:rPr>
              <a:t>Телефон:</a:t>
            </a:r>
            <a:r>
              <a:rPr lang="ru-RU" sz="1800" dirty="0">
                <a:solidFill>
                  <a:srgbClr val="008080"/>
                </a:solidFill>
              </a:rPr>
              <a:t> (8422) 44-30-66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080"/>
                </a:solidFill>
              </a:rPr>
              <a:t>Факс:</a:t>
            </a:r>
            <a:r>
              <a:rPr lang="ru-RU" sz="1800" dirty="0">
                <a:solidFill>
                  <a:srgbClr val="008080"/>
                </a:solidFill>
              </a:rPr>
              <a:t> (8422) 44-30-46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080"/>
                </a:solidFill>
              </a:rPr>
              <a:t>E-</a:t>
            </a:r>
            <a:r>
              <a:rPr lang="ru-RU" sz="1800" b="1" dirty="0" err="1">
                <a:solidFill>
                  <a:srgbClr val="008080"/>
                </a:solidFill>
              </a:rPr>
              <a:t>mail</a:t>
            </a:r>
            <a:r>
              <a:rPr lang="ru-RU" sz="1800" b="1" dirty="0">
                <a:solidFill>
                  <a:srgbClr val="008080"/>
                </a:solidFill>
              </a:rPr>
              <a:t>:</a:t>
            </a:r>
            <a:r>
              <a:rPr lang="ru-RU" sz="1800" dirty="0">
                <a:solidFill>
                  <a:srgbClr val="008080"/>
                </a:solidFill>
              </a:rPr>
              <a:t> rector@ulspu.ru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8080"/>
                </a:solidFill>
              </a:rPr>
              <a:t>Сайт:</a:t>
            </a:r>
            <a:r>
              <a:rPr lang="ru-RU" sz="1800" dirty="0">
                <a:solidFill>
                  <a:srgbClr val="008080"/>
                </a:solidFill>
              </a:rPr>
              <a:t> www.ulspu.ru</a:t>
            </a: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39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931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288335" y="1291773"/>
            <a:ext cx="11696132" cy="431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Федеральная образовательная программа начального общего образования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Приказ </a:t>
            </a:r>
            <a:r>
              <a:rPr lang="ru-RU" altLang="ru-RU" sz="2800" b="1" dirty="0" err="1" smtClean="0">
                <a:solidFill>
                  <a:srgbClr val="008080"/>
                </a:solidFill>
                <a:latin typeface="+mn-lt"/>
              </a:rPr>
              <a:t>Минпросвещения</a:t>
            </a: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 России от 18.05.2023 № 372</a:t>
            </a:r>
          </a:p>
          <a:p>
            <a:pPr>
              <a:defRPr/>
            </a:pPr>
            <a:endParaRPr lang="ru-RU" altLang="ru-RU" sz="2800" dirty="0" smtClean="0">
              <a:solidFill>
                <a:srgbClr val="14425D"/>
              </a:solidFill>
              <a:latin typeface="+mn-lt"/>
            </a:endParaRPr>
          </a:p>
          <a:p>
            <a:pPr algn="just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Федеральная образовательная программа основного общего образования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Приказ </a:t>
            </a:r>
            <a:r>
              <a:rPr lang="ru-RU" altLang="ru-RU" sz="2800" b="1" dirty="0" err="1" smtClean="0">
                <a:solidFill>
                  <a:srgbClr val="008080"/>
                </a:solidFill>
                <a:latin typeface="+mn-lt"/>
              </a:rPr>
              <a:t>Минпросвещения</a:t>
            </a:r>
            <a:r>
              <a:rPr lang="ru-RU" altLang="ru-RU" sz="2800" b="1" dirty="0" smtClean="0">
                <a:solidFill>
                  <a:srgbClr val="008080"/>
                </a:solidFill>
                <a:latin typeface="+mn-lt"/>
              </a:rPr>
              <a:t> РФ от 18.05.2023 № 370</a:t>
            </a:r>
          </a:p>
          <a:p>
            <a:pPr>
              <a:defRPr/>
            </a:pPr>
            <a:endParaRPr lang="ru-RU" altLang="ru-RU" sz="2800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Федеральная образовательная программа среднего общего образования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8080"/>
                </a:solidFill>
                <a:latin typeface="+mn-lt"/>
              </a:rPr>
              <a:t>Приказ </a:t>
            </a:r>
            <a:r>
              <a:rPr lang="ru-RU" sz="2800" b="1" dirty="0" err="1" smtClean="0">
                <a:solidFill>
                  <a:srgbClr val="008080"/>
                </a:solidFill>
                <a:latin typeface="+mn-lt"/>
              </a:rPr>
              <a:t>Минпросвещения</a:t>
            </a:r>
            <a:r>
              <a:rPr lang="ru-RU" sz="2800" b="1" dirty="0" smtClean="0">
                <a:solidFill>
                  <a:srgbClr val="008080"/>
                </a:solidFill>
                <a:latin typeface="+mn-lt"/>
              </a:rPr>
              <a:t> России от 18.05.2023 № 371</a:t>
            </a:r>
          </a:p>
          <a:p>
            <a:pPr>
              <a:defRPr/>
            </a:pPr>
            <a:endParaRPr lang="ru-RU" altLang="ru-RU" sz="2000" dirty="0" smtClean="0">
              <a:solidFill>
                <a:srgbClr val="14425D"/>
              </a:solidFill>
            </a:endParaRPr>
          </a:p>
          <a:p>
            <a:pPr algn="ctr">
              <a:defRPr/>
            </a:pPr>
            <a:r>
              <a:rPr lang="en-US" altLang="ru-RU" sz="2000" dirty="0" smtClean="0">
                <a:solidFill>
                  <a:srgbClr val="14425D"/>
                </a:solidFill>
                <a:hlinkClick r:id="rId3"/>
              </a:rPr>
              <a:t>https://edsoo.ru/Normativnie_dokumenti.htm</a:t>
            </a:r>
            <a:endParaRPr lang="ru-RU" sz="2000" dirty="0">
              <a:solidFill>
                <a:srgbClr val="00ACA8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461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931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230279" y="914089"/>
            <a:ext cx="11696132" cy="409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ru-RU" sz="2000" b="1" dirty="0" smtClean="0">
              <a:solidFill>
                <a:srgbClr val="00ACA8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ACA8"/>
                </a:solidFill>
                <a:latin typeface="+mn-lt"/>
              </a:rPr>
              <a:t>Приказ </a:t>
            </a:r>
            <a:r>
              <a:rPr lang="ru-RU" sz="2400" b="1" dirty="0" err="1" smtClean="0">
                <a:solidFill>
                  <a:srgbClr val="00ACA8"/>
                </a:solidFill>
                <a:latin typeface="+mn-lt"/>
              </a:rPr>
              <a:t>Минпросвещения</a:t>
            </a:r>
            <a:r>
              <a:rPr lang="ru-RU" sz="2400" b="1" dirty="0" smtClean="0">
                <a:solidFill>
                  <a:srgbClr val="00ACA8"/>
                </a:solidFill>
                <a:latin typeface="+mn-lt"/>
              </a:rPr>
              <a:t> России от 21.07.2023 № 556</a:t>
            </a:r>
          </a:p>
          <a:p>
            <a:pPr algn="ctr"/>
            <a:r>
              <a:rPr lang="ru-RU" sz="2400" b="1" dirty="0" smtClean="0">
                <a:solidFill>
                  <a:srgbClr val="00ACA8"/>
                </a:solidFill>
                <a:latin typeface="+mn-lt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00ACA8"/>
                </a:solidFill>
                <a:latin typeface="+mn-lt"/>
              </a:rPr>
              <a:t>«О внесении изменений в приложения №1 и № 2 к приказу Министерства просвещения Российской Федерации от 21 сентября 2022 г. N 858 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и установления предельного срока использования исключенных учебников"</a:t>
            </a:r>
            <a:endParaRPr lang="ru-RU" sz="2400" b="1" dirty="0">
              <a:solidFill>
                <a:srgbClr val="00ACA8"/>
              </a:solidFill>
              <a:latin typeface="+mn-lt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1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3363" y="378773"/>
            <a:ext cx="2365856" cy="57090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4A72AA-230C-41E6-B259-FF4293495359}"/>
              </a:ext>
            </a:extLst>
          </p:cNvPr>
          <p:cNvSpPr/>
          <p:nvPr/>
        </p:nvSpPr>
        <p:spPr>
          <a:xfrm>
            <a:off x="1797697" y="2081231"/>
            <a:ext cx="8464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80"/>
                </a:solidFill>
                <a:latin typeface="+mn-lt"/>
              </a:rPr>
              <a:t>Требования к организации образовательной среды в соответствии с ФГОС ДО и ФАОП ДО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04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3363" y="378773"/>
            <a:ext cx="2365856" cy="5709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3172EE-3FD5-49E9-B205-F097C46A3D20}"/>
              </a:ext>
            </a:extLst>
          </p:cNvPr>
          <p:cNvSpPr/>
          <p:nvPr/>
        </p:nvSpPr>
        <p:spPr>
          <a:xfrm>
            <a:off x="610796" y="1110446"/>
            <a:ext cx="9908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  <a:latin typeface="+mn-lt"/>
                <a:ea typeface="+mj-ea"/>
                <a:cs typeface="+mj-cs"/>
              </a:rPr>
              <a:t>Вопросы для изучения</a:t>
            </a:r>
            <a:endParaRPr lang="ru-RU" sz="2400" b="1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4A72AA-230C-41E6-B259-FF4293495359}"/>
              </a:ext>
            </a:extLst>
          </p:cNvPr>
          <p:cNvSpPr/>
          <p:nvPr/>
        </p:nvSpPr>
        <p:spPr>
          <a:xfrm>
            <a:off x="1173583" y="1878031"/>
            <a:ext cx="84640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1. Требования к организации образовательной среды в соответствии с ФГОС ДО и ФАОП ДО.</a:t>
            </a:r>
          </a:p>
          <a:p>
            <a:pPr algn="just"/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2. Понятие и сущность  индивидуального образовательного маршрута обучающегося с ОВЗ.</a:t>
            </a:r>
          </a:p>
          <a:p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3. Специальные образовательные условия для обучающихся с ОВЗ.</a:t>
            </a:r>
          </a:p>
          <a:p>
            <a:r>
              <a:rPr lang="ru-RU" sz="2400" dirty="0" smtClean="0">
                <a:solidFill>
                  <a:srgbClr val="008080"/>
                </a:solidFill>
                <a:latin typeface="+mn-lt"/>
              </a:rPr>
              <a:t>4. Разработка  АОП в соответствии с ФГОС ДО И ФАОП ДО.</a:t>
            </a:r>
            <a:endParaRPr lang="ru-RU" sz="2400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04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3363" y="378773"/>
            <a:ext cx="2365856" cy="5709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3172EE-3FD5-49E9-B205-F097C46A3D20}"/>
              </a:ext>
            </a:extLst>
          </p:cNvPr>
          <p:cNvSpPr/>
          <p:nvPr/>
        </p:nvSpPr>
        <p:spPr>
          <a:xfrm>
            <a:off x="610796" y="1110446"/>
            <a:ext cx="9908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80"/>
                </a:solidFill>
                <a:latin typeface="+mn-lt"/>
              </a:rPr>
              <a:t>ФАОП дошкольного образования</a:t>
            </a:r>
          </a:p>
          <a:p>
            <a:r>
              <a:rPr lang="ru-RU" sz="2400" b="1" dirty="0" smtClean="0">
                <a:solidFill>
                  <a:srgbClr val="008080"/>
                </a:solidFill>
                <a:latin typeface="+mn-lt"/>
              </a:rPr>
              <a:t>Развивающая предметно-пространственная среда должна гарантировать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82F637-25BA-4F3C-949D-DBA41E70576D}"/>
              </a:ext>
            </a:extLst>
          </p:cNvPr>
          <p:cNvSpPr/>
          <p:nvPr/>
        </p:nvSpPr>
        <p:spPr>
          <a:xfrm>
            <a:off x="926105" y="2288591"/>
            <a:ext cx="9582238" cy="19786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4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AD0DF9-CBC4-4352-8276-DFEF5EA26C3A}"/>
              </a:ext>
            </a:extLst>
          </p:cNvPr>
          <p:cNvSpPr/>
          <p:nvPr/>
        </p:nvSpPr>
        <p:spPr>
          <a:xfrm>
            <a:off x="1106520" y="2328478"/>
            <a:ext cx="93147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8080"/>
                </a:solidFill>
                <a:latin typeface="+mn-lt"/>
              </a:rPr>
              <a:t>охрану и укрепление физического и психического здоровья и эмоционального благополучия обучающихся с ОВЗ, проявление уважения к их человеческому достоинству, чувствам и потребностям, формирование и поддержку положительной самооценки, уверенности в собственных возможностях и способностях, в том числе при взаимодействии обучающихся друг с другом и в коллективной работе</a:t>
            </a:r>
            <a:endParaRPr lang="ru-RU" sz="2400" dirty="0">
              <a:solidFill>
                <a:srgbClr val="00808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Прямоугольник: скругленные углы 8">
            <a:extLst>
              <a:ext uri="{FF2B5EF4-FFF2-40B4-BE49-F238E27FC236}">
                <a16:creationId xmlns:a16="http://schemas.microsoft.com/office/drawing/2014/main" id="{EE82F637-25BA-4F3C-949D-DBA41E70576D}"/>
              </a:ext>
            </a:extLst>
          </p:cNvPr>
          <p:cNvSpPr/>
          <p:nvPr/>
        </p:nvSpPr>
        <p:spPr>
          <a:xfrm>
            <a:off x="991419" y="4472990"/>
            <a:ext cx="9582238" cy="2087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4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8080"/>
                </a:solidFill>
              </a:rPr>
              <a:t>максимальную реализацию образовательного потенциала пространства Организации, группы и прилегающих территорий, приспособленных для реализации образовательной программы, а также материалов, оборудования и инвентаря для развития обучающихся дошкольного возраста с ОВЗ в соответствии с потребностями каждого возрастного этапа, охраны и укрепления их здоровья, возможностями учета особенностей и коррекции недостатков их развития;</a:t>
            </a:r>
          </a:p>
          <a:p>
            <a:pPr algn="ctr"/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 Организации, группы и прилегающих территорий, приспособленных для реализации образовательной программы, а также материалов, оборудования и инвентаря для развития обучающихся дошкольного возраста с ОВЗ в соответствии с потребностями каждого возрастного этапа, охраны и укрепления их здоровья, возможностями учета особенностей и коррекции недостатков их развития;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710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4931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317364" y="899574"/>
            <a:ext cx="11696132" cy="409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ru-RU" sz="2000" b="1" dirty="0" smtClean="0">
              <a:solidFill>
                <a:srgbClr val="00ACA8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ACA8"/>
                </a:solidFill>
              </a:rPr>
              <a:t>Если говорить о профориентации</a:t>
            </a:r>
          </a:p>
          <a:p>
            <a:pPr algn="just"/>
            <a:r>
              <a:rPr lang="ru-RU" sz="2000" b="1" dirty="0" smtClean="0"/>
              <a:t>Письмо&gt;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России от 03.04.2023 N ДГ-617/05 О направлении информации (вместе с Методическими рекомендациями по реализации </a:t>
            </a:r>
            <a:r>
              <a:rPr lang="ru-RU" sz="2000" b="1" dirty="0" err="1" smtClean="0"/>
              <a:t>профориентационного</a:t>
            </a:r>
            <a:r>
              <a:rPr lang="ru-RU" sz="2000" b="1" dirty="0" smtClean="0"/>
              <a:t> минимума для образовательных организаций Российской Федерации, реализующих образовательные программы основного общего и среднего общего образования, утв. Фондом Гуманитарных Проектов)</a:t>
            </a:r>
          </a:p>
          <a:p>
            <a:pPr algn="just"/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ACA8"/>
              </a:solidFill>
            </a:endParaRPr>
          </a:p>
          <a:p>
            <a:pPr algn="just">
              <a:buFontTx/>
              <a:buChar char="-"/>
            </a:pPr>
            <a:endParaRPr lang="ru-RU" sz="2000" b="1" dirty="0">
              <a:solidFill>
                <a:srgbClr val="00ACA8"/>
              </a:solidFill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333984"/>
            <a:ext cx="654758" cy="6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" y="333984"/>
            <a:ext cx="765613" cy="59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14400" y="18576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ACA8"/>
                </a:solidFill>
              </a:rPr>
              <a:t>письма </a:t>
            </a:r>
            <a:r>
              <a:rPr lang="ru-RU" b="1" dirty="0" err="1" smtClean="0">
                <a:solidFill>
                  <a:srgbClr val="00ACA8"/>
                </a:solidFill>
              </a:rPr>
              <a:t>Минпросвещения</a:t>
            </a:r>
            <a:r>
              <a:rPr lang="ru-RU" b="1" dirty="0" smtClean="0">
                <a:solidFill>
                  <a:srgbClr val="00ACA8"/>
                </a:solidFill>
              </a:rPr>
              <a:t>  России от 20 марта 2023 г. N 05-848, от  03.04.2023 N ДГ-617/05 </a:t>
            </a:r>
            <a:endParaRPr lang="ru-RU" dirty="0">
              <a:solidFill>
                <a:srgbClr val="00AC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19" y="311068"/>
            <a:ext cx="10739661" cy="1007086"/>
          </a:xfrm>
          <a:prstGeom prst="rect">
            <a:avLst/>
          </a:prstGeom>
          <a:solidFill>
            <a:schemeClr val="bg1"/>
          </a:solidFill>
        </p:spPr>
        <p:txBody>
          <a:bodyPr wrap="square" lIns="82945" tIns="41473" rIns="82945" bIns="41473">
            <a:spAutoFit/>
          </a:bodyPr>
          <a:lstStyle/>
          <a:p>
            <a:pPr defTabSz="1219099"/>
            <a:r>
              <a:rPr lang="ru-RU" sz="2000" b="1" dirty="0">
                <a:solidFill>
                  <a:srgbClr val="008080"/>
                </a:solidFill>
                <a:latin typeface="+mj-lt"/>
              </a:rPr>
              <a:t>ФЗ ОТ 24.09.2022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</a:t>
            </a:r>
            <a:r>
              <a:rPr lang="ru-RU" sz="2000" b="1" dirty="0">
                <a:solidFill>
                  <a:srgbClr val="8B3C67"/>
                </a:solidFill>
                <a:latin typeface="+mj-lt"/>
              </a:rPr>
              <a:t>"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519" y="311067"/>
            <a:ext cx="6095840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20" y="1563764"/>
            <a:ext cx="6470585" cy="46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60934" y="1545685"/>
            <a:ext cx="4981887" cy="914753"/>
          </a:xfrm>
          <a:prstGeom prst="rect">
            <a:avLst/>
          </a:prstGeom>
          <a:solidFill>
            <a:schemeClr val="bg1"/>
          </a:solidFill>
        </p:spPr>
        <p:txBody>
          <a:bodyPr wrap="square" lIns="82945" tIns="41473" rIns="82945" bIns="41473">
            <a:spAutoFit/>
          </a:bodyPr>
          <a:lstStyle/>
          <a:p>
            <a:pPr algn="ctr" defTabSz="1219099"/>
            <a:r>
              <a:rPr lang="ru-RU" b="1" dirty="0">
                <a:solidFill>
                  <a:srgbClr val="008080"/>
                </a:solidFill>
                <a:latin typeface="+mn-lt"/>
              </a:rPr>
              <a:t>ЕДИНЫЕ ФЕДЕРАЛЬНЫЕ </a:t>
            </a:r>
          </a:p>
          <a:p>
            <a:pPr algn="ctr" defTabSz="1219099"/>
            <a:r>
              <a:rPr lang="ru-RU" b="1" dirty="0" smtClean="0">
                <a:solidFill>
                  <a:srgbClr val="008080"/>
                </a:solidFill>
                <a:latin typeface="+mn-lt"/>
              </a:rPr>
              <a:t>ОСНОВНЫЕ ОБЩЕОБРАЗОВАТЕЛЬНЫЕ </a:t>
            </a:r>
            <a:endParaRPr lang="ru-RU" b="1" dirty="0">
              <a:solidFill>
                <a:srgbClr val="008080"/>
              </a:solidFill>
              <a:latin typeface="+mn-lt"/>
            </a:endParaRPr>
          </a:p>
          <a:p>
            <a:pPr algn="ctr" defTabSz="1219099"/>
            <a:r>
              <a:rPr lang="ru-RU" b="1" dirty="0">
                <a:solidFill>
                  <a:srgbClr val="008080"/>
                </a:solidFill>
                <a:latin typeface="+mn-lt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05081" y="3127092"/>
            <a:ext cx="4822991" cy="3730908"/>
          </a:xfrm>
          <a:prstGeom prst="rect">
            <a:avLst/>
          </a:prstGeom>
          <a:solidFill>
            <a:schemeClr val="bg1"/>
          </a:solidFill>
        </p:spPr>
        <p:txBody>
          <a:bodyPr wrap="square" lIns="82945" tIns="41473" rIns="82945" bIns="41473">
            <a:spAutoFit/>
          </a:bodyPr>
          <a:lstStyle/>
          <a:p>
            <a:pPr algn="ctr" defTabSz="1219099"/>
            <a:r>
              <a:rPr lang="ru-RU" sz="2100" cap="all" dirty="0">
                <a:solidFill>
                  <a:srgbClr val="008080"/>
                </a:solidFill>
                <a:latin typeface="+mn-lt"/>
              </a:rPr>
              <a:t>Реализация</a:t>
            </a:r>
            <a:r>
              <a:rPr lang="ru-RU" b="1" dirty="0">
                <a:solidFill>
                  <a:srgbClr val="008080"/>
                </a:solidFill>
                <a:latin typeface="+mn-lt"/>
              </a:rPr>
              <a:t>: с 1 СЕНТЯБРЯ 2023 </a:t>
            </a:r>
            <a:r>
              <a:rPr lang="ru-RU" b="1" dirty="0" smtClean="0">
                <a:solidFill>
                  <a:srgbClr val="008080"/>
                </a:solidFill>
                <a:latin typeface="+mn-lt"/>
              </a:rPr>
              <a:t>года</a:t>
            </a:r>
          </a:p>
          <a:p>
            <a:pPr algn="just" defTabSz="1219099"/>
            <a:r>
              <a:rPr lang="ru-RU" b="1" dirty="0" smtClean="0">
                <a:solidFill>
                  <a:srgbClr val="C00000"/>
                </a:solidFill>
                <a:latin typeface="+mn-lt"/>
              </a:rPr>
              <a:t>Письмо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Министерства просвещения РФ от 16.01.2023 № 03-68 (информация о введении ФООП)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+mn-lt"/>
              </a:rPr>
              <a:t>Письмо Министерства просвещения РФ от 03.03.2023 № 03-327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+mn-lt"/>
              </a:rPr>
              <a:t>(методические рекомендации по введению ФООП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+mn-lt"/>
              </a:rPr>
              <a:t>Письмо Министерства просвещения РФ от 22.05.2022 № 03-870 (о направлении информации)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defTabSz="1219099"/>
            <a:endParaRPr lang="ru-RU" b="1" dirty="0">
              <a:solidFill>
                <a:srgbClr val="00808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760934" y="6361400"/>
            <a:ext cx="5395911" cy="1808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79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1339</Words>
  <Application>Microsoft Office PowerPoint</Application>
  <PresentationFormat>Широкоэкранный</PresentationFormat>
  <Paragraphs>231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сопровождения молодых педагогов</dc:title>
  <dc:creator>Student</dc:creator>
  <cp:lastModifiedBy>Алина Андронова</cp:lastModifiedBy>
  <cp:revision>453</cp:revision>
  <cp:lastPrinted>2021-02-08T06:42:13Z</cp:lastPrinted>
  <dcterms:created xsi:type="dcterms:W3CDTF">2019-08-20T09:44:24Z</dcterms:created>
  <dcterms:modified xsi:type="dcterms:W3CDTF">2023-08-17T13:55:59Z</dcterms:modified>
</cp:coreProperties>
</file>