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76" r:id="rId2"/>
    <p:sldId id="363" r:id="rId3"/>
    <p:sldId id="371" r:id="rId4"/>
    <p:sldId id="378" r:id="rId5"/>
    <p:sldId id="370" r:id="rId6"/>
    <p:sldId id="365" r:id="rId7"/>
    <p:sldId id="366" r:id="rId8"/>
    <p:sldId id="372" r:id="rId9"/>
    <p:sldId id="367" r:id="rId10"/>
    <p:sldId id="373" r:id="rId11"/>
    <p:sldId id="374" r:id="rId12"/>
    <p:sldId id="368" r:id="rId13"/>
    <p:sldId id="37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660066"/>
    <a:srgbClr val="005A9E"/>
    <a:srgbClr val="FF6600"/>
    <a:srgbClr val="008260"/>
    <a:srgbClr val="A35921"/>
    <a:srgbClr val="EFEB57"/>
    <a:srgbClr val="130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9112" autoAdjust="0"/>
  </p:normalViewPr>
  <p:slideViewPr>
    <p:cSldViewPr>
      <p:cViewPr varScale="1">
        <p:scale>
          <a:sx n="91" d="100"/>
          <a:sy n="91" d="100"/>
        </p:scale>
        <p:origin x="11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FF2974-1FF6-4565-A969-973C614B7239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4AE5F6-7CC7-453C-AE37-9A0B07693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0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13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793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943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147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29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14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50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29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46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08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23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799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4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F58EE76-B0DE-4623-8C08-FD08881D4FEC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ABDF6E-5037-49D5-86F8-9B92D4917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2F37-C5A8-40BA-8C02-5D06E8342BA1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95B7-989F-4728-941E-97D3D7BAA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245E-F23F-4D32-9780-1E36581CAB9F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E634-091B-4B5F-9414-8387B4E1C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CD39-590E-41F5-923E-037484C7C5D4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AE62-E97B-4D57-8627-3819DF885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C125-9199-4361-A2D7-6797E6E5254A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2F26-2586-4B19-BC4E-4B21DDC18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9492-0742-4C57-A0D1-7D8792809BC8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AA1A-C451-4C7D-BEA1-1849DF99C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267C-D25C-4F3A-ACA3-6711AC0FC68A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9E67-6947-438D-A077-A0988C95E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CA1F-2F6A-411E-96AA-DD50D76FEC94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916-AD3A-4E43-ACA1-EF89D813F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E202-6E14-46EC-9AA0-F236DC3E56B3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A684-3C5F-438A-831A-E69B7D8EF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7D53-F621-46B1-BEA4-3049B472768D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59FE-F305-4CBE-BBAC-3B7057F68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8A2B-9726-44BC-A557-DA977313AF10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9AB3-6AE7-4587-8B56-43095E7BE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2C6B-BE0F-432C-A976-8100D128C62D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5E60-4556-40DB-B567-A17D5374F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CE9F4"/>
            </a:gs>
            <a:gs pos="100000">
              <a:srgbClr val="CAE5F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0AE0239C-7648-4AB4-BCC3-E00F95C3667B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686F72F5-7693-4FF4-A86C-D684BF4C7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jp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jp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1391" y="-40014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391" y="-40014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7718" y="138118"/>
            <a:ext cx="824669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идет современная молодежь в аспекте брака и семьи???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6178" y="2708641"/>
            <a:ext cx="81782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современный мир влияет на молодежь </a:t>
            </a:r>
            <a:r>
              <a:rPr lang="ru-RU" sz="4800" b="1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аспекте брака и семьи???</a:t>
            </a:r>
            <a:endParaRPr lang="ru-RU" sz="4800" b="1" dirty="0">
              <a:solidFill>
                <a:srgbClr val="7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4800" b="1" dirty="0">
              <a:solidFill>
                <a:srgbClr val="7A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953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" y="409575"/>
            <a:ext cx="85725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420624"/>
            <a:ext cx="7955280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679268"/>
            <a:ext cx="853472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Женственность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60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мужественность!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Ж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елание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60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решимость! 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6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381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" y="409575"/>
            <a:ext cx="85725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8194"/>
            <a:ext cx="4896544" cy="61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25918"/>
              </p:ext>
            </p:extLst>
          </p:nvPr>
        </p:nvGraphicFramePr>
        <p:xfrm>
          <a:off x="0" y="116632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77151"/>
            <a:ext cx="8568952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Счастлив тот, кто счастлив у себя дома!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076140" cy="51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3885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5556" y="-78487"/>
            <a:ext cx="7992888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Мальчики и девочки как будущие супруги   и родители: вектор развития!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840"/>
            <a:ext cx="4901238" cy="3268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924944"/>
            <a:ext cx="5032300" cy="3354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098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1391" y="-40014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391" y="-40014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" y="102003"/>
            <a:ext cx="85725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нужно делать </a:t>
            </a:r>
            <a:r>
              <a:rPr lang="ru-RU" sz="32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ВЗРОСЛЫМ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чтобы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подрастающее поколение</a:t>
            </a:r>
            <a:endParaRPr lang="ru-RU" sz="3200" i="1" dirty="0" smtClean="0">
              <a:solidFill>
                <a:srgbClr val="7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2885" y="1639833"/>
            <a:ext cx="817823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ЗАХОТЕЛО: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создать семью! 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быть верными супругами! 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иметь детей! 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родить всех зачатых детей!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сохранить семью! 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??? Что же нам нужно делать???</a:t>
            </a:r>
          </a:p>
          <a:p>
            <a:pPr algn="ctr">
              <a:defRPr/>
            </a:pPr>
            <a:endParaRPr lang="ru-RU" b="1" dirty="0">
              <a:solidFill>
                <a:srgbClr val="7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rgbClr val="7A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1391" y="-40014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391" y="-40014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18375" y="133182"/>
            <a:ext cx="8284468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зрослым нужно много и правильно потрудиться – </a:t>
            </a:r>
          </a:p>
          <a:p>
            <a:pPr algn="ctr">
              <a:defRPr/>
            </a:pPr>
            <a:r>
              <a:rPr lang="ru-RU" sz="5400" b="1" i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Посеять семейные семена – «настройки»</a:t>
            </a:r>
          </a:p>
          <a:p>
            <a:pPr algn="ctr">
              <a:defRPr/>
            </a:pPr>
            <a:endParaRPr lang="ru-RU" sz="5400" i="1" dirty="0" smtClean="0">
              <a:solidFill>
                <a:srgbClr val="7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924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584" y="455766"/>
            <a:ext cx="7776864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Чтобы стать  супругами и родителями,  нужно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6647" y="1491375"/>
            <a:ext cx="8390706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Иметь в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душе «настройки»: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 </a:t>
            </a:r>
            <a:r>
              <a:rPr lang="ru-RU" sz="34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Хочу</a:t>
            </a: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создать семью!</a:t>
            </a:r>
          </a:p>
          <a:p>
            <a:pPr marL="342900" indent="-342900">
              <a:buFontTx/>
              <a:buChar char="-"/>
              <a:defRPr/>
            </a:pPr>
            <a:r>
              <a:rPr lang="ru-RU" sz="34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Хочу</a:t>
            </a: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иметь крепкую семью!</a:t>
            </a:r>
          </a:p>
          <a:p>
            <a:pPr marL="342900" indent="-342900">
              <a:buFontTx/>
              <a:buChar char="-"/>
              <a:defRPr/>
            </a:pPr>
            <a:r>
              <a:rPr lang="ru-RU" sz="34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Хочу</a:t>
            </a: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быть надежным супругом!</a:t>
            </a:r>
          </a:p>
          <a:p>
            <a:pPr>
              <a:defRPr/>
            </a:pP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ru-RU" sz="34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Хочу</a:t>
            </a: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иметь детей!</a:t>
            </a:r>
          </a:p>
          <a:p>
            <a:pPr>
              <a:defRPr/>
            </a:pP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ru-RU" sz="34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Хочу</a:t>
            </a: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дать жизнь всем зачатым</a:t>
            </a:r>
          </a:p>
          <a:p>
            <a:pPr>
              <a:defRPr/>
            </a:pPr>
            <a:r>
              <a:rPr lang="ru-RU" sz="3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детям!</a:t>
            </a:r>
          </a:p>
          <a:p>
            <a:pPr>
              <a:defRPr/>
            </a:pP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ru-RU" sz="34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Хочу</a:t>
            </a: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сохранить свою семью!</a:t>
            </a:r>
          </a:p>
          <a:p>
            <a:pPr algn="ctr">
              <a:defRPr/>
            </a:pPr>
            <a:r>
              <a:rPr lang="ru-RU" sz="3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ru-RU" sz="3600" b="1" u="sng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вопреки</a:t>
            </a:r>
            <a:r>
              <a:rPr lang="ru-RU" sz="36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</a:t>
            </a:r>
            <a:endParaRPr lang="ru-RU" sz="3600" b="1" dirty="0">
              <a:solidFill>
                <a:srgbClr val="7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241048"/>
            <a:ext cx="828092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ВОПРЕКИ…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«вирусам» против полной, крепкой,  духовно здоровой   семьи: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1825853"/>
            <a:ext cx="8534722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 </a:t>
            </a: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ранний добрачный опыт (блуд)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оправдание добрачных отношений: «все так живут»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проблемы в семье родителей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</a:t>
            </a: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лияние противосемейных вызовов, оправдание греховных противоестественных отношений (</a:t>
            </a:r>
            <a:r>
              <a:rPr lang="ru-RU" sz="2400" b="1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чайлдфри</a:t>
            </a: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однополые «семьи»…)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</a:t>
            </a: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аспад браков, разводы!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трах, неверие, разочарование!!! 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</a:t>
            </a: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ульт потребления: иметь все сразу!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925873"/>
              </p:ext>
            </p:extLst>
          </p:nvPr>
        </p:nvGraphicFramePr>
        <p:xfrm>
          <a:off x="0" y="116632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692696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«Настройки» для девушек  - будущих жен и матерей!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1460394"/>
            <a:ext cx="842493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беречь качества души: скромность, застенчивость, целомудрие!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азвивать материнский инстинкт!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ультивировать женственность!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 торопиться в отношениях, ждать своего надежного избранника!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этапе «ДРУЖБА» договариваться о рождении детей, приоритетах!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" y="409575"/>
            <a:ext cx="85725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36594" cy="57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8869" y="1455167"/>
            <a:ext cx="8466262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 позволять вольностей по отношению к девочкам - «учитесь властвовать собой»!</a:t>
            </a:r>
          </a:p>
          <a:p>
            <a:pPr marL="342900" indent="-342900">
              <a:buFontTx/>
              <a:buChar char="-"/>
              <a:defRPr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Развивать волю, ответственность за слова, поступки – «держи слово, брат»!</a:t>
            </a:r>
          </a:p>
          <a:p>
            <a:pPr marL="342900" indent="-342900">
              <a:buFontTx/>
              <a:buChar char="-"/>
              <a:defRPr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Культивировать мужество!</a:t>
            </a:r>
          </a:p>
          <a:p>
            <a:pPr marL="342900" indent="-342900">
              <a:buFontTx/>
              <a:buChar char="-"/>
              <a:defRPr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 торопиться, искать и ждать свою единственную избранницу - «</a:t>
            </a:r>
            <a:r>
              <a:rPr lang="ru-RU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Ты у меня одна!»</a:t>
            </a:r>
          </a:p>
          <a:p>
            <a:pPr marL="457200" lvl="0" indent="-457200">
              <a:buFontTx/>
              <a:buChar char="-"/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этапе 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«ДРУЖБА» 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договариваться о рождении 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и всем самом важном для семьи!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ru-RU" sz="36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692696"/>
            <a:ext cx="85725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1" y="404339"/>
            <a:ext cx="8464001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«Настройки» для юношей – будущих супругов и отцов! 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00E4A8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FD1"/>
      </a:accent5>
      <a:accent6>
        <a:srgbClr val="2D2DB9"/>
      </a:accent6>
      <a:hlink>
        <a:srgbClr val="FF5050"/>
      </a:hlink>
      <a:folHlink>
        <a:srgbClr val="FFCF01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6213</TotalTime>
  <Words>224</Words>
  <Application>Microsoft Office PowerPoint</Application>
  <PresentationFormat>Экран (4:3)</PresentationFormat>
  <Paragraphs>68</Paragraphs>
  <Slides>13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Палитра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семейных ценностей у старшеклассников на основе экспериментального учебного курса «нравственные основы семейной жизни»</dc:title>
  <dc:creator>Елена Борисовна</dc:creator>
  <cp:lastModifiedBy>Video</cp:lastModifiedBy>
  <cp:revision>548</cp:revision>
  <cp:lastPrinted>2021-02-11T09:32:13Z</cp:lastPrinted>
  <dcterms:created xsi:type="dcterms:W3CDTF">2010-03-19T12:24:53Z</dcterms:created>
  <dcterms:modified xsi:type="dcterms:W3CDTF">2021-02-11T09:35:23Z</dcterms:modified>
</cp:coreProperties>
</file>