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1.xml" ContentType="application/vnd.openxmlformats-officedocument.drawingml.chart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13" r:id="rId3"/>
    <p:sldId id="414" r:id="rId4"/>
    <p:sldId id="424" r:id="rId5"/>
    <p:sldId id="423" r:id="rId6"/>
    <p:sldId id="425" r:id="rId7"/>
    <p:sldId id="426" r:id="rId8"/>
    <p:sldId id="407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515"/>
    <a:srgbClr val="123E7B"/>
    <a:srgbClr val="EDEDED"/>
    <a:srgbClr val="A0FAA0"/>
    <a:srgbClr val="0092D8"/>
    <a:srgbClr val="5D1B18"/>
    <a:srgbClr val="FFF2C9"/>
    <a:srgbClr val="FDC3C3"/>
    <a:srgbClr val="7A98BA"/>
    <a:srgbClr val="C4F1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Состояние после суицидальной попытки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0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67-40D7-8EF2-168800BBDB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Текущий суицид</c:v>
                </c:pt>
              </c:strCache>
            </c:strRef>
          </c:tx>
          <c:spPr>
            <a:solidFill>
              <a:srgbClr val="FF151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67-40D7-8EF2-168800BBDBB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Суицид близкого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</c:v>
                </c:pt>
                <c:pt idx="1">
                  <c:v>2</c:v>
                </c:pt>
                <c:pt idx="2">
                  <c:v>8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67-40D7-8EF2-168800BBDBB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Принятое решение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67-40D7-8EF2-168800BBDB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016896"/>
        <c:axId val="40329984"/>
      </c:barChart>
      <c:catAx>
        <c:axId val="4001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329984"/>
        <c:crosses val="autoZero"/>
        <c:auto val="1"/>
        <c:lblAlgn val="ctr"/>
        <c:lblOffset val="100"/>
        <c:noMultiLvlLbl val="0"/>
      </c:catAx>
      <c:valAx>
        <c:axId val="40329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0168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1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56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7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3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912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21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31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31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3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23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54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865CB-7138-4E4B-B2CE-B0560DC0A48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00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865CB-7138-4E4B-B2CE-B0560DC0A486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7CBD0-CD6F-4383-8EC5-E576F9B7EB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55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6817" y="422201"/>
            <a:ext cx="2385961" cy="762026"/>
          </a:xfrm>
        </p:spPr>
        <p:txBody>
          <a:bodyPr>
            <a:normAutofit fontScale="92500" lnSpcReduction="20000"/>
          </a:bodyPr>
          <a:lstStyle/>
          <a:p>
            <a:r>
              <a:rPr lang="ru-RU" sz="16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Министерство </a:t>
            </a:r>
            <a:r>
              <a:rPr lang="ru-RU" sz="16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просвещения </a:t>
            </a:r>
            <a:br>
              <a:rPr lang="ru-RU" sz="16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воспитания </a:t>
            </a:r>
            <a:r>
              <a:rPr lang="ru-RU" sz="16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Ульяновской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4" y="422201"/>
            <a:ext cx="630774" cy="597132"/>
          </a:xfrm>
          <a:prstGeom prst="rect">
            <a:avLst/>
          </a:prstGeom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3552058" y="3376014"/>
            <a:ext cx="8681983" cy="5238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 рисках и путях их преодоления во время зимних каникул 2020 года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594100" y="6438900"/>
            <a:ext cx="8597900" cy="4063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 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г.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055" y="483699"/>
            <a:ext cx="1479990" cy="1401055"/>
          </a:xfrm>
          <a:prstGeom prst="rect">
            <a:avLst/>
          </a:prstGeom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8860972" y="4711535"/>
            <a:ext cx="3373069" cy="1092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Директор департамента воспитания и социализации детей </a:t>
            </a:r>
          </a:p>
          <a:p>
            <a:r>
              <a:rPr lang="ru-RU" sz="1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Е.Н.Папуша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FA9FC4F-F4F6-4AA2-A2CF-43B143664022}"/>
              </a:ext>
            </a:extLst>
          </p:cNvPr>
          <p:cNvSpPr/>
          <p:nvPr/>
        </p:nvSpPr>
        <p:spPr>
          <a:xfrm>
            <a:off x="3770483" y="105185"/>
            <a:ext cx="84215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28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Зимние каникулы 2020-2021 учебного года</a:t>
            </a:r>
            <a:endParaRPr lang="ru-RU" b="1" dirty="0" smtClean="0">
              <a:solidFill>
                <a:srgbClr val="123E7B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6961FEE-CF12-46DF-B4FC-1051A8245CAA}"/>
              </a:ext>
            </a:extLst>
          </p:cNvPr>
          <p:cNvCxnSpPr/>
          <p:nvPr/>
        </p:nvCxnSpPr>
        <p:spPr>
          <a:xfrm>
            <a:off x="3340100" y="628405"/>
            <a:ext cx="88519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09A8956-8860-42B2-A1C9-38FD7F92AC48}"/>
              </a:ext>
            </a:extLst>
          </p:cNvPr>
          <p:cNvSpPr/>
          <p:nvPr/>
        </p:nvSpPr>
        <p:spPr>
          <a:xfrm>
            <a:off x="11849099" y="49767"/>
            <a:ext cx="34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2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96694" y="1855028"/>
            <a:ext cx="40524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mtClean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800" b="1" smtClean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28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декабря 2020 года</a:t>
            </a: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по 10 января 2021 года 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2" descr="http://andrey-eltsov.ru/wp-content/uploads/2018/11/J-J-dju7chfKJI_hfyJ7y_jfhyD5-dkuthb-%D0%B8%D0%BC%D0%BD%D0%B8%D0%B5-%D0%BA%D0%B0%D0%BD%D0%B8%D0%BA%D1%83%D0%BB%D1%8B9%D1%83%D0%BA%D0%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032" y="887057"/>
            <a:ext cx="3991684" cy="265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645" y="3752164"/>
            <a:ext cx="5704454" cy="290476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982692" y="4966949"/>
            <a:ext cx="4480848" cy="2950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803178" y="4721629"/>
            <a:ext cx="2660362" cy="2453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188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3">
            <a:extLst>
              <a:ext uri="{FF2B5EF4-FFF2-40B4-BE49-F238E27FC236}">
                <a16:creationId xmlns:a16="http://schemas.microsoft.com/office/drawing/2014/main" id="{4E7821D8-4EE4-4478-810D-62D32482D224}"/>
              </a:ext>
            </a:extLst>
          </p:cNvPr>
          <p:cNvSpPr txBox="1">
            <a:spLocks/>
          </p:cNvSpPr>
          <p:nvPr/>
        </p:nvSpPr>
        <p:spPr>
          <a:xfrm>
            <a:off x="3828472" y="1564918"/>
            <a:ext cx="756039" cy="523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09A8956-8860-42B2-A1C9-38FD7F92AC48}"/>
              </a:ext>
            </a:extLst>
          </p:cNvPr>
          <p:cNvSpPr/>
          <p:nvPr/>
        </p:nvSpPr>
        <p:spPr>
          <a:xfrm>
            <a:off x="11849099" y="49767"/>
            <a:ext cx="34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3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F6961FEE-CF12-46DF-B4FC-1051A8245CAA}"/>
              </a:ext>
            </a:extLst>
          </p:cNvPr>
          <p:cNvCxnSpPr/>
          <p:nvPr/>
        </p:nvCxnSpPr>
        <p:spPr>
          <a:xfrm>
            <a:off x="3340100" y="664756"/>
            <a:ext cx="88519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341729" y="141536"/>
            <a:ext cx="7172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Опрос </a:t>
            </a:r>
            <a:r>
              <a:rPr lang="ru-RU" sz="28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Министерства </a:t>
            </a:r>
            <a:r>
              <a:rPr lang="ru-RU" sz="2800" b="1" dirty="0">
                <a:solidFill>
                  <a:srgbClr val="00206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просвещения РФ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37478" y="1826855"/>
            <a:ext cx="2391180" cy="52322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свободного времени с гаджетами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81948" y="1097088"/>
            <a:ext cx="2324938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46,7%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7478" y="3512173"/>
            <a:ext cx="2391180" cy="52322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общения в социальных сетях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81948" y="2782406"/>
            <a:ext cx="2324938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35,6%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76621" y="1935935"/>
            <a:ext cx="239118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Свыше 4 часов у экрана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21091" y="1097416"/>
            <a:ext cx="2324938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77%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87970" y="3619894"/>
            <a:ext cx="239118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Свыше 7 часов у экрана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21091" y="2782406"/>
            <a:ext cx="2324938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34,5%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55893" y="1936043"/>
            <a:ext cx="239118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 менее 7 часов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600363" y="1097416"/>
            <a:ext cx="2324938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25,4%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55893" y="3619894"/>
            <a:ext cx="239118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прогулки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00363" y="2781267"/>
            <a:ext cx="2324938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38,5%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static.tildacdn.com/tild3134-3264-4832-a430-346331666161/zavisimost-ot-gadzh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86" y="4164995"/>
            <a:ext cx="5825140" cy="251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488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A809049A-1561-4593-A8D3-30CB89847827}"/>
              </a:ext>
            </a:extLst>
          </p:cNvPr>
          <p:cNvSpPr txBox="1">
            <a:spLocks/>
          </p:cNvSpPr>
          <p:nvPr/>
        </p:nvSpPr>
        <p:spPr>
          <a:xfrm>
            <a:off x="3828472" y="379979"/>
            <a:ext cx="756039" cy="523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Заголовок 3">
            <a:extLst>
              <a:ext uri="{FF2B5EF4-FFF2-40B4-BE49-F238E27FC236}">
                <a16:creationId xmlns:a16="http://schemas.microsoft.com/office/drawing/2014/main" id="{4E7821D8-4EE4-4478-810D-62D32482D224}"/>
              </a:ext>
            </a:extLst>
          </p:cNvPr>
          <p:cNvSpPr txBox="1">
            <a:spLocks/>
          </p:cNvSpPr>
          <p:nvPr/>
        </p:nvSpPr>
        <p:spPr>
          <a:xfrm>
            <a:off x="3828472" y="1564918"/>
            <a:ext cx="756039" cy="523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09A8956-8860-42B2-A1C9-38FD7F92AC48}"/>
              </a:ext>
            </a:extLst>
          </p:cNvPr>
          <p:cNvSpPr/>
          <p:nvPr/>
        </p:nvSpPr>
        <p:spPr>
          <a:xfrm>
            <a:off x="11849099" y="49767"/>
            <a:ext cx="34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F6961FEE-CF12-46DF-B4FC-1051A8245CAA}"/>
              </a:ext>
            </a:extLst>
          </p:cNvPr>
          <p:cNvCxnSpPr/>
          <p:nvPr/>
        </p:nvCxnSpPr>
        <p:spPr>
          <a:xfrm>
            <a:off x="3340099" y="1118613"/>
            <a:ext cx="88519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554941" y="106411"/>
            <a:ext cx="84222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Запросы несовершеннолетних абонентов телефона доверия по вопросам суицидального характера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051643190"/>
              </p:ext>
            </p:extLst>
          </p:nvPr>
        </p:nvGraphicFramePr>
        <p:xfrm>
          <a:off x="4024416" y="1729254"/>
          <a:ext cx="7677728" cy="4656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58623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https://sakhodb.ru/uploaded/thumbnails/9294_960xauto_keep_ratio-162033838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8" b="18824"/>
          <a:stretch/>
        </p:blipFill>
        <p:spPr bwMode="auto">
          <a:xfrm>
            <a:off x="9486504" y="38540"/>
            <a:ext cx="2534045" cy="10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m-news.ru/wp-content/uploads/2018/09/14/241ed47de3699d1a415d0533a73adc5f__980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" r="6604"/>
          <a:stretch/>
        </p:blipFill>
        <p:spPr bwMode="auto">
          <a:xfrm>
            <a:off x="8251371" y="3881386"/>
            <a:ext cx="3646715" cy="236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A809049A-1561-4593-A8D3-30CB89847827}"/>
              </a:ext>
            </a:extLst>
          </p:cNvPr>
          <p:cNvSpPr txBox="1">
            <a:spLocks/>
          </p:cNvSpPr>
          <p:nvPr/>
        </p:nvSpPr>
        <p:spPr>
          <a:xfrm>
            <a:off x="3828472" y="379979"/>
            <a:ext cx="756039" cy="523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Заголовок 3">
            <a:extLst>
              <a:ext uri="{FF2B5EF4-FFF2-40B4-BE49-F238E27FC236}">
                <a16:creationId xmlns:a16="http://schemas.microsoft.com/office/drawing/2014/main" id="{4E7821D8-4EE4-4478-810D-62D32482D224}"/>
              </a:ext>
            </a:extLst>
          </p:cNvPr>
          <p:cNvSpPr txBox="1">
            <a:spLocks/>
          </p:cNvSpPr>
          <p:nvPr/>
        </p:nvSpPr>
        <p:spPr>
          <a:xfrm>
            <a:off x="3828472" y="1564918"/>
            <a:ext cx="756039" cy="523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09A8956-8860-42B2-A1C9-38FD7F92AC48}"/>
              </a:ext>
            </a:extLst>
          </p:cNvPr>
          <p:cNvSpPr/>
          <p:nvPr/>
        </p:nvSpPr>
        <p:spPr>
          <a:xfrm>
            <a:off x="11849099" y="49767"/>
            <a:ext cx="34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5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6961FEE-CF12-46DF-B4FC-1051A8245CAA}"/>
              </a:ext>
            </a:extLst>
          </p:cNvPr>
          <p:cNvCxnSpPr/>
          <p:nvPr/>
        </p:nvCxnSpPr>
        <p:spPr>
          <a:xfrm>
            <a:off x="3340099" y="1175507"/>
            <a:ext cx="88519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340099" y="170152"/>
            <a:ext cx="6585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Запросы несовершеннолетних абонентов </a:t>
            </a:r>
            <a:r>
              <a:rPr lang="ru-RU" sz="24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телефона доверия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" name="Picture 2" descr="https://budemdobree.ru/uploads/posts/2020-04/1587580163_06-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3"/>
          <a:stretch/>
        </p:blipFill>
        <p:spPr bwMode="auto">
          <a:xfrm>
            <a:off x="4009613" y="1255760"/>
            <a:ext cx="3639206" cy="227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09613" y="3250282"/>
            <a:ext cx="3639206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Конфликты с родителями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s://womanliga.ru/wp-content/uploads/2019/01/oshibki-roditelej-v-vospitanii-detej-ignorirovanie-kopiy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125" y="1255760"/>
            <a:ext cx="3631990" cy="239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55125" y="3127171"/>
            <a:ext cx="363199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контакта с родителями</a:t>
            </a:r>
          </a:p>
        </p:txBody>
      </p:sp>
      <p:pic>
        <p:nvPicPr>
          <p:cNvPr id="3078" name="Picture 6" descr="https://best-mother.ru/articles/wp-content/uploads/2020/11/maxresdefault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" r="6228"/>
          <a:stretch/>
        </p:blipFill>
        <p:spPr bwMode="auto">
          <a:xfrm>
            <a:off x="4009613" y="3905375"/>
            <a:ext cx="3639206" cy="23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009613" y="6219238"/>
            <a:ext cx="3639206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51517" y="6219238"/>
            <a:ext cx="3639206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Сексуальное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насилие</a:t>
            </a:r>
          </a:p>
        </p:txBody>
      </p:sp>
    </p:spTree>
    <p:extLst>
      <p:ext uri="{BB962C8B-B14F-4D97-AF65-F5344CB8AC3E}">
        <p14:creationId xmlns:p14="http://schemas.microsoft.com/office/powerpoint/2010/main" val="3106042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A809049A-1561-4593-A8D3-30CB89847827}"/>
              </a:ext>
            </a:extLst>
          </p:cNvPr>
          <p:cNvSpPr txBox="1">
            <a:spLocks/>
          </p:cNvSpPr>
          <p:nvPr/>
        </p:nvSpPr>
        <p:spPr>
          <a:xfrm>
            <a:off x="3828472" y="379979"/>
            <a:ext cx="756039" cy="523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Заголовок 3">
            <a:extLst>
              <a:ext uri="{FF2B5EF4-FFF2-40B4-BE49-F238E27FC236}">
                <a16:creationId xmlns:a16="http://schemas.microsoft.com/office/drawing/2014/main" id="{4E7821D8-4EE4-4478-810D-62D32482D224}"/>
              </a:ext>
            </a:extLst>
          </p:cNvPr>
          <p:cNvSpPr txBox="1">
            <a:spLocks/>
          </p:cNvSpPr>
          <p:nvPr/>
        </p:nvSpPr>
        <p:spPr>
          <a:xfrm>
            <a:off x="3828472" y="1564918"/>
            <a:ext cx="756039" cy="523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09A8956-8860-42B2-A1C9-38FD7F92AC48}"/>
              </a:ext>
            </a:extLst>
          </p:cNvPr>
          <p:cNvSpPr/>
          <p:nvPr/>
        </p:nvSpPr>
        <p:spPr>
          <a:xfrm>
            <a:off x="11849099" y="49767"/>
            <a:ext cx="34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6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F6961FEE-CF12-46DF-B4FC-1051A8245CAA}"/>
              </a:ext>
            </a:extLst>
          </p:cNvPr>
          <p:cNvCxnSpPr/>
          <p:nvPr/>
        </p:nvCxnSpPr>
        <p:spPr>
          <a:xfrm>
            <a:off x="3340100" y="614365"/>
            <a:ext cx="88519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860862" y="91145"/>
            <a:ext cx="7810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Опасения родителей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" name="Picture 2" descr="https://img.tsn.ua/cached/1535462379/tsn-0aac7b3bbd08e91384419d4ae49bc10f/thumbs/1200x630/c2/ce/278c3fb353e2913256ec6dccda44cec2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r="12450"/>
          <a:stretch/>
        </p:blipFill>
        <p:spPr bwMode="auto">
          <a:xfrm>
            <a:off x="6626098" y="3624278"/>
            <a:ext cx="4499102" cy="299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828472" y="778853"/>
            <a:ext cx="818935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угроза заражения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финансовая нестабильность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отсутствие возможности планирования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разрушение привычного образа жизни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вынужденное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нахождение дома с одними и теми же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людьми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утрата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привычных способов получения удовольствия и снятия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стресса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79885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A809049A-1561-4593-A8D3-30CB89847827}"/>
              </a:ext>
            </a:extLst>
          </p:cNvPr>
          <p:cNvSpPr txBox="1">
            <a:spLocks/>
          </p:cNvSpPr>
          <p:nvPr/>
        </p:nvSpPr>
        <p:spPr>
          <a:xfrm>
            <a:off x="3828472" y="379979"/>
            <a:ext cx="756039" cy="523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Заголовок 3">
            <a:extLst>
              <a:ext uri="{FF2B5EF4-FFF2-40B4-BE49-F238E27FC236}">
                <a16:creationId xmlns:a16="http://schemas.microsoft.com/office/drawing/2014/main" id="{4E7821D8-4EE4-4478-810D-62D32482D224}"/>
              </a:ext>
            </a:extLst>
          </p:cNvPr>
          <p:cNvSpPr txBox="1">
            <a:spLocks/>
          </p:cNvSpPr>
          <p:nvPr/>
        </p:nvSpPr>
        <p:spPr>
          <a:xfrm>
            <a:off x="3828472" y="1564918"/>
            <a:ext cx="756039" cy="523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09A8956-8860-42B2-A1C9-38FD7F92AC48}"/>
              </a:ext>
            </a:extLst>
          </p:cNvPr>
          <p:cNvSpPr/>
          <p:nvPr/>
        </p:nvSpPr>
        <p:spPr>
          <a:xfrm>
            <a:off x="11849099" y="49767"/>
            <a:ext cx="342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7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F6961FEE-CF12-46DF-B4FC-1051A8245CAA}"/>
              </a:ext>
            </a:extLst>
          </p:cNvPr>
          <p:cNvCxnSpPr/>
          <p:nvPr/>
        </p:nvCxnSpPr>
        <p:spPr>
          <a:xfrm>
            <a:off x="3340100" y="614365"/>
            <a:ext cx="8851900" cy="0"/>
          </a:xfrm>
          <a:prstGeom prst="line">
            <a:avLst/>
          </a:prstGeom>
          <a:ln w="19050">
            <a:solidFill>
              <a:srgbClr val="7A98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860862" y="91145"/>
            <a:ext cx="7810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Семейный досуг в период зимних каникул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https://kartinki-dlya-srisovki.ru/wp-content/uploads/2019/09/kartinki-rezhim-dnja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422" y="1088242"/>
            <a:ext cx="2654195" cy="189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89611" y="2917379"/>
            <a:ext cx="2653006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images.ctfassets.net/9l3tjzgyn9gr/5CTI3y7SAjzA0WpBimBZbN/05d2badb573bd67aa53bb378e2760161/iStock-61067748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2" r="8086"/>
          <a:stretch/>
        </p:blipFill>
        <p:spPr bwMode="auto">
          <a:xfrm>
            <a:off x="6587705" y="1101031"/>
            <a:ext cx="2632591" cy="187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87706" y="2917379"/>
            <a:ext cx="263259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занятие зимними видами спорта</a:t>
            </a:r>
          </a:p>
        </p:txBody>
      </p:sp>
      <p:pic>
        <p:nvPicPr>
          <p:cNvPr id="5126" name="Picture 6" descr="https://avatars.mds.yandex.net/get-zen_doc/1333513/pub_5e09e99204af1f00af033cb3_5e09e9c6a3f6e400b14da6e2/scale_120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1" r="6002" b="10141"/>
          <a:stretch/>
        </p:blipFill>
        <p:spPr bwMode="auto">
          <a:xfrm>
            <a:off x="9472322" y="1098866"/>
            <a:ext cx="2632592" cy="193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465384" y="2917379"/>
            <a:ext cx="2632592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приготовления к празднику</a:t>
            </a:r>
          </a:p>
        </p:txBody>
      </p:sp>
      <p:pic>
        <p:nvPicPr>
          <p:cNvPr id="5130" name="Picture 10" descr="http://www.odamah.ru/wp-content/uploads/2020/02/Picture-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11" y="4216409"/>
            <a:ext cx="2653007" cy="176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689610" y="5955613"/>
            <a:ext cx="265300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игры. Домашний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театр/караоке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2" name="Picture 12" descr="https://www.culture.ru/storage/images/76d2f6fcdaf21dfdc9ad90fec4045d98/c90a1e24d7619a6f1eb4976384153890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706" y="4228493"/>
            <a:ext cx="2647394" cy="185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567290" y="5955613"/>
            <a:ext cx="2653007" cy="33855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</a:p>
        </p:txBody>
      </p:sp>
      <p:pic>
        <p:nvPicPr>
          <p:cNvPr id="5134" name="Picture 14" descr="https://kudago.com/media/images/event/8d/75/8d757c4756029d5f75224fc0274a2c6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"/>
          <a:stretch/>
        </p:blipFill>
        <p:spPr bwMode="auto">
          <a:xfrm>
            <a:off x="9444972" y="4216409"/>
            <a:ext cx="2659942" cy="187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444969" y="5955613"/>
            <a:ext cx="265300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1514833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6818" y="422201"/>
            <a:ext cx="2293496" cy="762026"/>
          </a:xfrm>
        </p:spPr>
        <p:txBody>
          <a:bodyPr>
            <a:normAutofit fontScale="92500" lnSpcReduction="20000"/>
          </a:bodyPr>
          <a:lstStyle/>
          <a:p>
            <a:r>
              <a:rPr lang="ru-RU" sz="16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Министерство </a:t>
            </a:r>
            <a:r>
              <a:rPr lang="ru-RU" sz="1600" b="1" dirty="0" smtClean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просвещения и воспитания Ульяновской </a:t>
            </a:r>
            <a:r>
              <a:rPr lang="ru-RU" sz="1600" b="1" dirty="0">
                <a:solidFill>
                  <a:srgbClr val="123E7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44" y="422201"/>
            <a:ext cx="630774" cy="597132"/>
          </a:xfrm>
          <a:prstGeom prst="rect">
            <a:avLst/>
          </a:prstGeom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3731860" y="2944749"/>
            <a:ext cx="8728364" cy="5238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Будьте здоровы!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594100" y="6438900"/>
            <a:ext cx="8597900" cy="4063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2020 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г.</a:t>
            </a: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04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11650</TotalTime>
  <Words>186</Words>
  <Application>Microsoft Office PowerPoint</Application>
  <PresentationFormat>Широкоэкранный</PresentationFormat>
  <Paragraphs>53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PT Astra Serif</vt:lpstr>
      <vt:lpstr>Times New Roman</vt:lpstr>
      <vt:lpstr>Wingdings</vt:lpstr>
      <vt:lpstr>Тема Office</vt:lpstr>
      <vt:lpstr>О рисках и путях их преодоления во время зимних каникул 2020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Будьте здоровы!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</dc:title>
  <dc:creator>Ден</dc:creator>
  <cp:lastModifiedBy>Елена Демянчук</cp:lastModifiedBy>
  <cp:revision>617</cp:revision>
  <cp:lastPrinted>2019-02-26T08:48:55Z</cp:lastPrinted>
  <dcterms:created xsi:type="dcterms:W3CDTF">2018-04-13T08:22:32Z</dcterms:created>
  <dcterms:modified xsi:type="dcterms:W3CDTF">2020-12-16T09:11:31Z</dcterms:modified>
</cp:coreProperties>
</file>