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7" r:id="rId4"/>
    <p:sldId id="272" r:id="rId5"/>
    <p:sldId id="261" r:id="rId6"/>
    <p:sldId id="264" r:id="rId7"/>
    <p:sldId id="265" r:id="rId8"/>
    <p:sldId id="269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8F1DA-CF1D-4066-A198-49D1284664B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29AEA-6C6B-4912-99C0-455D114AC28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Количество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информированных согласий</a:t>
          </a:r>
        </a:p>
      </dgm:t>
    </dgm:pt>
    <dgm:pt modelId="{8DDCB4B3-D5A9-4E23-9BE3-AA920B8E9DB7}" type="parTrans" cxnId="{C60170A5-1D49-42DA-AFEF-1B722400DDDF}">
      <dgm:prSet/>
      <dgm:spPr/>
      <dgm:t>
        <a:bodyPr/>
        <a:lstStyle/>
        <a:p>
          <a:endParaRPr lang="ru-RU"/>
        </a:p>
      </dgm:t>
    </dgm:pt>
    <dgm:pt modelId="{2B21FA43-81DB-4007-A968-C42361EAC913}" type="sibTrans" cxnId="{C60170A5-1D49-42DA-AFEF-1B722400DDDF}">
      <dgm:prSet/>
      <dgm:spPr/>
      <dgm:t>
        <a:bodyPr/>
        <a:lstStyle/>
        <a:p>
          <a:endParaRPr lang="ru-RU"/>
        </a:p>
      </dgm:t>
    </dgm:pt>
    <dgm:pt modelId="{39B1E739-BE7A-4960-9932-D7E642FD4282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Недоверие</a:t>
          </a:r>
        </a:p>
      </dgm:t>
    </dgm:pt>
    <dgm:pt modelId="{33098A6D-386F-4F8E-9A4E-9A18DA9C5833}" type="parTrans" cxnId="{8E3C97BC-C730-478D-8DCB-AA53551A81EB}">
      <dgm:prSet/>
      <dgm:spPr/>
      <dgm:t>
        <a:bodyPr/>
        <a:lstStyle/>
        <a:p>
          <a:endParaRPr lang="ru-RU"/>
        </a:p>
      </dgm:t>
    </dgm:pt>
    <dgm:pt modelId="{7393F7AE-2B93-4675-AB53-B1065C72F4FE}" type="sibTrans" cxnId="{8E3C97BC-C730-478D-8DCB-AA53551A81EB}">
      <dgm:prSet/>
      <dgm:spPr/>
      <dgm:t>
        <a:bodyPr/>
        <a:lstStyle/>
        <a:p>
          <a:endParaRPr lang="ru-RU"/>
        </a:p>
      </dgm:t>
    </dgm:pt>
    <dgm:pt modelId="{16F55386-7C38-4C57-9B14-57FB9B216A5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Низкая мотивация</a:t>
          </a:r>
        </a:p>
      </dgm:t>
    </dgm:pt>
    <dgm:pt modelId="{37DF3FDB-869A-4358-9118-0BB2790D0E4E}" type="parTrans" cxnId="{B8C42439-C89D-421C-98DB-5CE99B585174}">
      <dgm:prSet/>
      <dgm:spPr/>
      <dgm:t>
        <a:bodyPr/>
        <a:lstStyle/>
        <a:p>
          <a:endParaRPr lang="ru-RU"/>
        </a:p>
      </dgm:t>
    </dgm:pt>
    <dgm:pt modelId="{304656FE-5AED-4BB4-B5B0-28F1501D9D61}" type="sibTrans" cxnId="{B8C42439-C89D-421C-98DB-5CE99B585174}">
      <dgm:prSet/>
      <dgm:spPr/>
      <dgm:t>
        <a:bodyPr/>
        <a:lstStyle/>
        <a:p>
          <a:endParaRPr lang="ru-RU"/>
        </a:p>
      </dgm:t>
    </dgm:pt>
    <dgm:pt modelId="{6D0B82DD-C485-455E-B738-93FA4296445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Достоверность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получаемых результатов</a:t>
          </a:r>
          <a:r>
            <a:rPr lang="ru-RU" sz="1300" dirty="0"/>
            <a:t>	 </a:t>
          </a:r>
        </a:p>
      </dgm:t>
    </dgm:pt>
    <dgm:pt modelId="{EE3056E8-DB18-413C-9FC8-113C72A9E311}" type="parTrans" cxnId="{5DAAF989-3585-4BD1-B55A-0211361C3675}">
      <dgm:prSet/>
      <dgm:spPr/>
      <dgm:t>
        <a:bodyPr/>
        <a:lstStyle/>
        <a:p>
          <a:endParaRPr lang="ru-RU"/>
        </a:p>
      </dgm:t>
    </dgm:pt>
    <dgm:pt modelId="{39D182F5-82BD-45EE-B139-13E8935E5E6C}" type="sibTrans" cxnId="{5DAAF989-3585-4BD1-B55A-0211361C3675}">
      <dgm:prSet/>
      <dgm:spPr/>
      <dgm:t>
        <a:bodyPr/>
        <a:lstStyle/>
        <a:p>
          <a:endParaRPr lang="ru-RU"/>
        </a:p>
      </dgm:t>
    </dgm:pt>
    <dgm:pt modelId="{8FDE3BF1-5DE1-4DB7-A642-9F07421A29B8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Заблуждение в том, что тестирование на наркотики</a:t>
          </a:r>
        </a:p>
      </dgm:t>
    </dgm:pt>
    <dgm:pt modelId="{C43F9022-BB8F-4425-90B4-B2181EDF4FC9}" type="parTrans" cxnId="{47696BDF-276D-4DEA-B30B-6291C576A571}">
      <dgm:prSet/>
      <dgm:spPr/>
      <dgm:t>
        <a:bodyPr/>
        <a:lstStyle/>
        <a:p>
          <a:endParaRPr lang="ru-RU"/>
        </a:p>
      </dgm:t>
    </dgm:pt>
    <dgm:pt modelId="{904CA0B5-57B1-4FE8-A611-81DE3992346F}" type="sibTrans" cxnId="{47696BDF-276D-4DEA-B30B-6291C576A571}">
      <dgm:prSet/>
      <dgm:spPr/>
      <dgm:t>
        <a:bodyPr/>
        <a:lstStyle/>
        <a:p>
          <a:endParaRPr lang="ru-RU"/>
        </a:p>
      </dgm:t>
    </dgm:pt>
    <dgm:pt modelId="{97E426F8-376D-4848-81CA-D95E496221E5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Принуждение к участию</a:t>
          </a:r>
        </a:p>
      </dgm:t>
    </dgm:pt>
    <dgm:pt modelId="{9636BB81-3DB7-4019-8AE4-D5B035856E9C}" type="parTrans" cxnId="{2BE913FB-9CE2-4C62-9C88-1416587E407B}">
      <dgm:prSet/>
      <dgm:spPr/>
      <dgm:t>
        <a:bodyPr/>
        <a:lstStyle/>
        <a:p>
          <a:endParaRPr lang="ru-RU"/>
        </a:p>
      </dgm:t>
    </dgm:pt>
    <dgm:pt modelId="{32D3DD68-864A-48DC-ABAD-7582F1014D76}" type="sibTrans" cxnId="{2BE913FB-9CE2-4C62-9C88-1416587E407B}">
      <dgm:prSet/>
      <dgm:spPr/>
      <dgm:t>
        <a:bodyPr/>
        <a:lstStyle/>
        <a:p>
          <a:endParaRPr lang="ru-RU"/>
        </a:p>
      </dgm:t>
    </dgm:pt>
    <dgm:pt modelId="{65DAD776-5D9F-4182-9370-EE172676A58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Болезненность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проведения СПТ в образовательной организации</a:t>
          </a:r>
        </a:p>
      </dgm:t>
    </dgm:pt>
    <dgm:pt modelId="{FAB5E0B2-BD48-42AD-993B-2EB9D381924F}" type="parTrans" cxnId="{40207E08-EF8A-4A5F-BE51-C67C8823C47C}">
      <dgm:prSet/>
      <dgm:spPr/>
      <dgm:t>
        <a:bodyPr/>
        <a:lstStyle/>
        <a:p>
          <a:endParaRPr lang="ru-RU"/>
        </a:p>
      </dgm:t>
    </dgm:pt>
    <dgm:pt modelId="{77CEBA1F-9944-4147-AE3B-F3D68F58D655}" type="sibTrans" cxnId="{40207E08-EF8A-4A5F-BE51-C67C8823C47C}">
      <dgm:prSet/>
      <dgm:spPr/>
      <dgm:t>
        <a:bodyPr/>
        <a:lstStyle/>
        <a:p>
          <a:endParaRPr lang="ru-RU"/>
        </a:p>
      </dgm:t>
    </dgm:pt>
    <dgm:pt modelId="{4DA135F7-1EAA-401B-B2BA-725CDF82A9A3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Не понимают сути</a:t>
          </a:r>
        </a:p>
      </dgm:t>
    </dgm:pt>
    <dgm:pt modelId="{5380955E-19E0-423D-888C-DC83F2356690}" type="parTrans" cxnId="{035546B9-1451-4837-8366-67D5335C3F40}">
      <dgm:prSet/>
      <dgm:spPr/>
      <dgm:t>
        <a:bodyPr/>
        <a:lstStyle/>
        <a:p>
          <a:endParaRPr lang="ru-RU"/>
        </a:p>
      </dgm:t>
    </dgm:pt>
    <dgm:pt modelId="{6EDCBD02-A84D-43C5-909C-BE0745ACCF6E}" type="sibTrans" cxnId="{035546B9-1451-4837-8366-67D5335C3F40}">
      <dgm:prSet/>
      <dgm:spPr/>
      <dgm:t>
        <a:bodyPr/>
        <a:lstStyle/>
        <a:p>
          <a:endParaRPr lang="ru-RU"/>
        </a:p>
      </dgm:t>
    </dgm:pt>
    <dgm:pt modelId="{04BFF0C6-8CE5-4A74-9378-DEC1C6E54AAA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Сопротивление в коллективе</a:t>
          </a:r>
        </a:p>
      </dgm:t>
    </dgm:pt>
    <dgm:pt modelId="{E4DCCBBB-7E62-423F-94FD-CD9CF39216B8}" type="parTrans" cxnId="{D32B2076-7732-48C6-8342-03E30A3FDCC0}">
      <dgm:prSet/>
      <dgm:spPr/>
      <dgm:t>
        <a:bodyPr/>
        <a:lstStyle/>
        <a:p>
          <a:endParaRPr lang="ru-RU"/>
        </a:p>
      </dgm:t>
    </dgm:pt>
    <dgm:pt modelId="{B8A85F95-D1B8-4EE7-84F0-3479CC472949}" type="sibTrans" cxnId="{D32B2076-7732-48C6-8342-03E30A3FDCC0}">
      <dgm:prSet/>
      <dgm:spPr/>
      <dgm:t>
        <a:bodyPr/>
        <a:lstStyle/>
        <a:p>
          <a:endParaRPr lang="ru-RU"/>
        </a:p>
      </dgm:t>
    </dgm:pt>
    <dgm:pt modelId="{1DAEDE4E-1E03-4EF0-ACF2-E3A82134F2C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Стремление найти правильный ответ</a:t>
          </a:r>
        </a:p>
      </dgm:t>
    </dgm:pt>
    <dgm:pt modelId="{26968829-AEFD-4B86-9A83-E78ACB104EF4}" type="parTrans" cxnId="{2A33742C-9C70-4AA8-A743-D76C760CD153}">
      <dgm:prSet/>
      <dgm:spPr/>
      <dgm:t>
        <a:bodyPr/>
        <a:lstStyle/>
        <a:p>
          <a:endParaRPr lang="ru-RU"/>
        </a:p>
      </dgm:t>
    </dgm:pt>
    <dgm:pt modelId="{2E162E12-A88B-4BFD-9381-E8A2F6F4B3A2}" type="sibTrans" cxnId="{2A33742C-9C70-4AA8-A743-D76C760CD153}">
      <dgm:prSet/>
      <dgm:spPr/>
      <dgm:t>
        <a:bodyPr/>
        <a:lstStyle/>
        <a:p>
          <a:endParaRPr lang="ru-RU"/>
        </a:p>
      </dgm:t>
    </dgm:pt>
    <dgm:pt modelId="{E5963608-7B71-4893-9EFE-98B8C95D3DBB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Участие всех педагогов</a:t>
          </a:r>
        </a:p>
      </dgm:t>
    </dgm:pt>
    <dgm:pt modelId="{E5DDDB94-E013-4366-AC40-4CE5D58E9718}" type="parTrans" cxnId="{1EDD4F35-D578-4E99-8AB2-C891B01397D1}">
      <dgm:prSet/>
      <dgm:spPr/>
      <dgm:t>
        <a:bodyPr/>
        <a:lstStyle/>
        <a:p>
          <a:endParaRPr lang="ru-RU"/>
        </a:p>
      </dgm:t>
    </dgm:pt>
    <dgm:pt modelId="{1B2DD348-8A8D-44B6-8766-17C5FA96575F}" type="sibTrans" cxnId="{1EDD4F35-D578-4E99-8AB2-C891B01397D1}">
      <dgm:prSet/>
      <dgm:spPr/>
      <dgm:t>
        <a:bodyPr/>
        <a:lstStyle/>
        <a:p>
          <a:endParaRPr lang="ru-RU"/>
        </a:p>
      </dgm:t>
    </dgm:pt>
    <dgm:pt modelId="{5B267DB0-B4F3-42C1-9434-0CC311AE3F08}" type="pres">
      <dgm:prSet presAssocID="{5DA8F1DA-CF1D-4066-A198-49D1284664BE}" presName="Name0" presStyleCnt="0">
        <dgm:presLayoutVars>
          <dgm:dir/>
          <dgm:animLvl val="lvl"/>
          <dgm:resizeHandles val="exact"/>
        </dgm:presLayoutVars>
      </dgm:prSet>
      <dgm:spPr/>
    </dgm:pt>
    <dgm:pt modelId="{2995B78D-3949-490E-A081-23DC66596947}" type="pres">
      <dgm:prSet presAssocID="{D9329AEA-6C6B-4912-99C0-455D114AC284}" presName="composite" presStyleCnt="0"/>
      <dgm:spPr/>
    </dgm:pt>
    <dgm:pt modelId="{5D9E5E8E-9DC3-4826-959D-B35E12939E64}" type="pres">
      <dgm:prSet presAssocID="{D9329AEA-6C6B-4912-99C0-455D114AC284}" presName="parTx" presStyleLbl="alignNode1" presStyleIdx="0" presStyleCnt="3" custScaleY="140222">
        <dgm:presLayoutVars>
          <dgm:chMax val="0"/>
          <dgm:chPref val="0"/>
          <dgm:bulletEnabled val="1"/>
        </dgm:presLayoutVars>
      </dgm:prSet>
      <dgm:spPr/>
    </dgm:pt>
    <dgm:pt modelId="{5EADEFEC-F121-4606-A75D-021A5D2F6803}" type="pres">
      <dgm:prSet presAssocID="{D9329AEA-6C6B-4912-99C0-455D114AC284}" presName="desTx" presStyleLbl="alignAccFollowNode1" presStyleIdx="0" presStyleCnt="3" custLinFactNeighborX="-174">
        <dgm:presLayoutVars>
          <dgm:bulletEnabled val="1"/>
        </dgm:presLayoutVars>
      </dgm:prSet>
      <dgm:spPr/>
    </dgm:pt>
    <dgm:pt modelId="{23238DAD-BE3A-45FA-A793-A75D55C0CBFA}" type="pres">
      <dgm:prSet presAssocID="{2B21FA43-81DB-4007-A968-C42361EAC913}" presName="space" presStyleCnt="0"/>
      <dgm:spPr/>
    </dgm:pt>
    <dgm:pt modelId="{7F8F4CCB-C001-4C69-A68F-81CE246359DF}" type="pres">
      <dgm:prSet presAssocID="{6D0B82DD-C485-455E-B738-93FA42964458}" presName="composite" presStyleCnt="0"/>
      <dgm:spPr/>
    </dgm:pt>
    <dgm:pt modelId="{3B473407-1A41-4C70-AD13-9D69C29708B6}" type="pres">
      <dgm:prSet presAssocID="{6D0B82DD-C485-455E-B738-93FA42964458}" presName="parTx" presStyleLbl="alignNode1" presStyleIdx="1" presStyleCnt="3" custScaleY="155861">
        <dgm:presLayoutVars>
          <dgm:chMax val="0"/>
          <dgm:chPref val="0"/>
          <dgm:bulletEnabled val="1"/>
        </dgm:presLayoutVars>
      </dgm:prSet>
      <dgm:spPr/>
    </dgm:pt>
    <dgm:pt modelId="{802DE41A-8216-4F2F-B102-937A01B40388}" type="pres">
      <dgm:prSet presAssocID="{6D0B82DD-C485-455E-B738-93FA42964458}" presName="desTx" presStyleLbl="alignAccFollowNode1" presStyleIdx="1" presStyleCnt="3">
        <dgm:presLayoutVars>
          <dgm:bulletEnabled val="1"/>
        </dgm:presLayoutVars>
      </dgm:prSet>
      <dgm:spPr/>
    </dgm:pt>
    <dgm:pt modelId="{878124AB-C4FC-4F3A-A1EB-06160197AB0A}" type="pres">
      <dgm:prSet presAssocID="{39D182F5-82BD-45EE-B139-13E8935E5E6C}" presName="space" presStyleCnt="0"/>
      <dgm:spPr/>
    </dgm:pt>
    <dgm:pt modelId="{291C2C06-D4A2-4051-BA68-FF9B2466651C}" type="pres">
      <dgm:prSet presAssocID="{65DAD776-5D9F-4182-9370-EE172676A580}" presName="composite" presStyleCnt="0"/>
      <dgm:spPr/>
    </dgm:pt>
    <dgm:pt modelId="{99B5D612-C2EB-4D05-AE98-822A481C6D1C}" type="pres">
      <dgm:prSet presAssocID="{65DAD776-5D9F-4182-9370-EE172676A580}" presName="parTx" presStyleLbl="alignNode1" presStyleIdx="2" presStyleCnt="3" custScaleY="175470">
        <dgm:presLayoutVars>
          <dgm:chMax val="0"/>
          <dgm:chPref val="0"/>
          <dgm:bulletEnabled val="1"/>
        </dgm:presLayoutVars>
      </dgm:prSet>
      <dgm:spPr/>
    </dgm:pt>
    <dgm:pt modelId="{17925F7A-F2AA-45EB-A228-9BB60034C069}" type="pres">
      <dgm:prSet presAssocID="{65DAD776-5D9F-4182-9370-EE172676A58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A9B1F02-B448-4BB3-A567-C30C3D3F3B66}" type="presOf" srcId="{1DAEDE4E-1E03-4EF0-ACF2-E3A82134F2C9}" destId="{802DE41A-8216-4F2F-B102-937A01B40388}" srcOrd="0" destOrd="2" presId="urn:microsoft.com/office/officeart/2005/8/layout/hList1"/>
    <dgm:cxn modelId="{EB531704-F6CD-4F18-B93D-59958AF27F84}" type="presOf" srcId="{6D0B82DD-C485-455E-B738-93FA42964458}" destId="{3B473407-1A41-4C70-AD13-9D69C29708B6}" srcOrd="0" destOrd="0" presId="urn:microsoft.com/office/officeart/2005/8/layout/hList1"/>
    <dgm:cxn modelId="{40207E08-EF8A-4A5F-BE51-C67C8823C47C}" srcId="{5DA8F1DA-CF1D-4066-A198-49D1284664BE}" destId="{65DAD776-5D9F-4182-9370-EE172676A580}" srcOrd="2" destOrd="0" parTransId="{FAB5E0B2-BD48-42AD-993B-2EB9D381924F}" sibTransId="{77CEBA1F-9944-4147-AE3B-F3D68F58D655}"/>
    <dgm:cxn modelId="{BBD2921C-2E43-435F-B481-14E02B7C4AB3}" type="presOf" srcId="{16F55386-7C38-4C57-9B14-57FB9B216A57}" destId="{5EADEFEC-F121-4606-A75D-021A5D2F6803}" srcOrd="0" destOrd="1" presId="urn:microsoft.com/office/officeart/2005/8/layout/hList1"/>
    <dgm:cxn modelId="{6BF4201E-6D8B-40B9-AEC3-867A1EDD842C}" type="presOf" srcId="{04BFF0C6-8CE5-4A74-9378-DEC1C6E54AAA}" destId="{17925F7A-F2AA-45EB-A228-9BB60034C069}" srcOrd="0" destOrd="1" presId="urn:microsoft.com/office/officeart/2005/8/layout/hList1"/>
    <dgm:cxn modelId="{0E975E24-9656-4E22-AB7B-A5EABCDD8D12}" type="presOf" srcId="{65DAD776-5D9F-4182-9370-EE172676A580}" destId="{99B5D612-C2EB-4D05-AE98-822A481C6D1C}" srcOrd="0" destOrd="0" presId="urn:microsoft.com/office/officeart/2005/8/layout/hList1"/>
    <dgm:cxn modelId="{2A33742C-9C70-4AA8-A743-D76C760CD153}" srcId="{6D0B82DD-C485-455E-B738-93FA42964458}" destId="{1DAEDE4E-1E03-4EF0-ACF2-E3A82134F2C9}" srcOrd="2" destOrd="0" parTransId="{26968829-AEFD-4B86-9A83-E78ACB104EF4}" sibTransId="{2E162E12-A88B-4BFD-9381-E8A2F6F4B3A2}"/>
    <dgm:cxn modelId="{DD9DCE32-89A4-4AA6-8CCC-CB26D6F9F109}" type="presOf" srcId="{97E426F8-376D-4848-81CA-D95E496221E5}" destId="{802DE41A-8216-4F2F-B102-937A01B40388}" srcOrd="0" destOrd="1" presId="urn:microsoft.com/office/officeart/2005/8/layout/hList1"/>
    <dgm:cxn modelId="{1EDD4F35-D578-4E99-8AB2-C891B01397D1}" srcId="{65DAD776-5D9F-4182-9370-EE172676A580}" destId="{E5963608-7B71-4893-9EFE-98B8C95D3DBB}" srcOrd="2" destOrd="0" parTransId="{E5DDDB94-E013-4366-AC40-4CE5D58E9718}" sibTransId="{1B2DD348-8A8D-44B6-8766-17C5FA96575F}"/>
    <dgm:cxn modelId="{B8C42439-C89D-421C-98DB-5CE99B585174}" srcId="{D9329AEA-6C6B-4912-99C0-455D114AC284}" destId="{16F55386-7C38-4C57-9B14-57FB9B216A57}" srcOrd="1" destOrd="0" parTransId="{37DF3FDB-869A-4358-9118-0BB2790D0E4E}" sibTransId="{304656FE-5AED-4BB4-B5B0-28F1501D9D61}"/>
    <dgm:cxn modelId="{D32B2076-7732-48C6-8342-03E30A3FDCC0}" srcId="{65DAD776-5D9F-4182-9370-EE172676A580}" destId="{04BFF0C6-8CE5-4A74-9378-DEC1C6E54AAA}" srcOrd="1" destOrd="0" parTransId="{E4DCCBBB-7E62-423F-94FD-CD9CF39216B8}" sibTransId="{B8A85F95-D1B8-4EE7-84F0-3479CC472949}"/>
    <dgm:cxn modelId="{05F3F259-74A4-47D9-B279-0B3F7D68F255}" type="presOf" srcId="{D9329AEA-6C6B-4912-99C0-455D114AC284}" destId="{5D9E5E8E-9DC3-4826-959D-B35E12939E64}" srcOrd="0" destOrd="0" presId="urn:microsoft.com/office/officeart/2005/8/layout/hList1"/>
    <dgm:cxn modelId="{97271F89-96F5-4901-8B62-EC02BDB9FEA0}" type="presOf" srcId="{4DA135F7-1EAA-401B-B2BA-725CDF82A9A3}" destId="{17925F7A-F2AA-45EB-A228-9BB60034C069}" srcOrd="0" destOrd="0" presId="urn:microsoft.com/office/officeart/2005/8/layout/hList1"/>
    <dgm:cxn modelId="{5DAAF989-3585-4BD1-B55A-0211361C3675}" srcId="{5DA8F1DA-CF1D-4066-A198-49D1284664BE}" destId="{6D0B82DD-C485-455E-B738-93FA42964458}" srcOrd="1" destOrd="0" parTransId="{EE3056E8-DB18-413C-9FC8-113C72A9E311}" sibTransId="{39D182F5-82BD-45EE-B139-13E8935E5E6C}"/>
    <dgm:cxn modelId="{1BDF579E-8C1F-4A37-B5D6-B02AE583E1E4}" type="presOf" srcId="{5DA8F1DA-CF1D-4066-A198-49D1284664BE}" destId="{5B267DB0-B4F3-42C1-9434-0CC311AE3F08}" srcOrd="0" destOrd="0" presId="urn:microsoft.com/office/officeart/2005/8/layout/hList1"/>
    <dgm:cxn modelId="{2110E29F-2D9A-419E-9CA9-0EE2B298761F}" type="presOf" srcId="{8FDE3BF1-5DE1-4DB7-A642-9F07421A29B8}" destId="{802DE41A-8216-4F2F-B102-937A01B40388}" srcOrd="0" destOrd="0" presId="urn:microsoft.com/office/officeart/2005/8/layout/hList1"/>
    <dgm:cxn modelId="{C60170A5-1D49-42DA-AFEF-1B722400DDDF}" srcId="{5DA8F1DA-CF1D-4066-A198-49D1284664BE}" destId="{D9329AEA-6C6B-4912-99C0-455D114AC284}" srcOrd="0" destOrd="0" parTransId="{8DDCB4B3-D5A9-4E23-9BE3-AA920B8E9DB7}" sibTransId="{2B21FA43-81DB-4007-A968-C42361EAC913}"/>
    <dgm:cxn modelId="{C1CD90A8-1623-4028-B919-6AAD6DB808D2}" type="presOf" srcId="{E5963608-7B71-4893-9EFE-98B8C95D3DBB}" destId="{17925F7A-F2AA-45EB-A228-9BB60034C069}" srcOrd="0" destOrd="2" presId="urn:microsoft.com/office/officeart/2005/8/layout/hList1"/>
    <dgm:cxn modelId="{035546B9-1451-4837-8366-67D5335C3F40}" srcId="{65DAD776-5D9F-4182-9370-EE172676A580}" destId="{4DA135F7-1EAA-401B-B2BA-725CDF82A9A3}" srcOrd="0" destOrd="0" parTransId="{5380955E-19E0-423D-888C-DC83F2356690}" sibTransId="{6EDCBD02-A84D-43C5-909C-BE0745ACCF6E}"/>
    <dgm:cxn modelId="{8E3C97BC-C730-478D-8DCB-AA53551A81EB}" srcId="{D9329AEA-6C6B-4912-99C0-455D114AC284}" destId="{39B1E739-BE7A-4960-9932-D7E642FD4282}" srcOrd="0" destOrd="0" parTransId="{33098A6D-386F-4F8E-9A4E-9A18DA9C5833}" sibTransId="{7393F7AE-2B93-4675-AB53-B1065C72F4FE}"/>
    <dgm:cxn modelId="{F48345C3-B67D-410F-8A0A-B1FCE809BFB3}" type="presOf" srcId="{39B1E739-BE7A-4960-9932-D7E642FD4282}" destId="{5EADEFEC-F121-4606-A75D-021A5D2F6803}" srcOrd="0" destOrd="0" presId="urn:microsoft.com/office/officeart/2005/8/layout/hList1"/>
    <dgm:cxn modelId="{47696BDF-276D-4DEA-B30B-6291C576A571}" srcId="{6D0B82DD-C485-455E-B738-93FA42964458}" destId="{8FDE3BF1-5DE1-4DB7-A642-9F07421A29B8}" srcOrd="0" destOrd="0" parTransId="{C43F9022-BB8F-4425-90B4-B2181EDF4FC9}" sibTransId="{904CA0B5-57B1-4FE8-A611-81DE3992346F}"/>
    <dgm:cxn modelId="{2BE913FB-9CE2-4C62-9C88-1416587E407B}" srcId="{6D0B82DD-C485-455E-B738-93FA42964458}" destId="{97E426F8-376D-4848-81CA-D95E496221E5}" srcOrd="1" destOrd="0" parTransId="{9636BB81-3DB7-4019-8AE4-D5B035856E9C}" sibTransId="{32D3DD68-864A-48DC-ABAD-7582F1014D76}"/>
    <dgm:cxn modelId="{56791FA7-56D8-480E-80CC-7A15C13186C6}" type="presParOf" srcId="{5B267DB0-B4F3-42C1-9434-0CC311AE3F08}" destId="{2995B78D-3949-490E-A081-23DC66596947}" srcOrd="0" destOrd="0" presId="urn:microsoft.com/office/officeart/2005/8/layout/hList1"/>
    <dgm:cxn modelId="{3C5D1D23-E737-41E0-AA88-44F24C324F63}" type="presParOf" srcId="{2995B78D-3949-490E-A081-23DC66596947}" destId="{5D9E5E8E-9DC3-4826-959D-B35E12939E64}" srcOrd="0" destOrd="0" presId="urn:microsoft.com/office/officeart/2005/8/layout/hList1"/>
    <dgm:cxn modelId="{A00EAB64-0B59-4D76-ABCB-FD3489DF8E80}" type="presParOf" srcId="{2995B78D-3949-490E-A081-23DC66596947}" destId="{5EADEFEC-F121-4606-A75D-021A5D2F6803}" srcOrd="1" destOrd="0" presId="urn:microsoft.com/office/officeart/2005/8/layout/hList1"/>
    <dgm:cxn modelId="{1E4C8F07-7270-48FB-B1DD-9AF3EA8332C8}" type="presParOf" srcId="{5B267DB0-B4F3-42C1-9434-0CC311AE3F08}" destId="{23238DAD-BE3A-45FA-A793-A75D55C0CBFA}" srcOrd="1" destOrd="0" presId="urn:microsoft.com/office/officeart/2005/8/layout/hList1"/>
    <dgm:cxn modelId="{CE2C66C0-BE85-4FB3-83A4-079A3B2FB50C}" type="presParOf" srcId="{5B267DB0-B4F3-42C1-9434-0CC311AE3F08}" destId="{7F8F4CCB-C001-4C69-A68F-81CE246359DF}" srcOrd="2" destOrd="0" presId="urn:microsoft.com/office/officeart/2005/8/layout/hList1"/>
    <dgm:cxn modelId="{A41A94B8-ADE1-4F69-BD41-91D2244C6D6C}" type="presParOf" srcId="{7F8F4CCB-C001-4C69-A68F-81CE246359DF}" destId="{3B473407-1A41-4C70-AD13-9D69C29708B6}" srcOrd="0" destOrd="0" presId="urn:microsoft.com/office/officeart/2005/8/layout/hList1"/>
    <dgm:cxn modelId="{42B466BC-7B09-4092-A953-8C8C7787ED1C}" type="presParOf" srcId="{7F8F4CCB-C001-4C69-A68F-81CE246359DF}" destId="{802DE41A-8216-4F2F-B102-937A01B40388}" srcOrd="1" destOrd="0" presId="urn:microsoft.com/office/officeart/2005/8/layout/hList1"/>
    <dgm:cxn modelId="{73B06817-A053-417E-8400-C73D76757E12}" type="presParOf" srcId="{5B267DB0-B4F3-42C1-9434-0CC311AE3F08}" destId="{878124AB-C4FC-4F3A-A1EB-06160197AB0A}" srcOrd="3" destOrd="0" presId="urn:microsoft.com/office/officeart/2005/8/layout/hList1"/>
    <dgm:cxn modelId="{35A15181-BB45-4365-A056-C39F42C65002}" type="presParOf" srcId="{5B267DB0-B4F3-42C1-9434-0CC311AE3F08}" destId="{291C2C06-D4A2-4051-BA68-FF9B2466651C}" srcOrd="4" destOrd="0" presId="urn:microsoft.com/office/officeart/2005/8/layout/hList1"/>
    <dgm:cxn modelId="{1FE5A54A-5420-43F2-AB5C-1B4098E9B6A9}" type="presParOf" srcId="{291C2C06-D4A2-4051-BA68-FF9B2466651C}" destId="{99B5D612-C2EB-4D05-AE98-822A481C6D1C}" srcOrd="0" destOrd="0" presId="urn:microsoft.com/office/officeart/2005/8/layout/hList1"/>
    <dgm:cxn modelId="{67028E1D-40C9-4845-BBF7-F75747AF9A41}" type="presParOf" srcId="{291C2C06-D4A2-4051-BA68-FF9B2466651C}" destId="{17925F7A-F2AA-45EB-A228-9BB60034C0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4BBE7-DC3F-4CB9-A878-11E3DB6839E7}" type="doc">
      <dgm:prSet loTypeId="urn:microsoft.com/office/officeart/2005/8/layout/chevron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5B088F-6F96-4A23-89EB-9551014201DB}">
      <dgm:prSet phldrT="[Текст]"/>
      <dgm:spPr/>
      <dgm:t>
        <a:bodyPr/>
        <a:lstStyle/>
        <a:p>
          <a:r>
            <a:rPr lang="ru-RU" b="1" dirty="0"/>
            <a:t>С 1 сентября по 1 октября </a:t>
          </a:r>
        </a:p>
      </dgm:t>
    </dgm:pt>
    <dgm:pt modelId="{1F678C3B-9CEC-44DC-83F4-F0543243CE11}" type="parTrans" cxnId="{4CCF3E3A-7156-4AD0-B382-AE007BC8E0A1}">
      <dgm:prSet/>
      <dgm:spPr/>
      <dgm:t>
        <a:bodyPr/>
        <a:lstStyle/>
        <a:p>
          <a:endParaRPr lang="ru-RU"/>
        </a:p>
      </dgm:t>
    </dgm:pt>
    <dgm:pt modelId="{B92C67F2-E20D-4A94-A5C5-138250AC3F66}" type="sibTrans" cxnId="{4CCF3E3A-7156-4AD0-B382-AE007BC8E0A1}">
      <dgm:prSet/>
      <dgm:spPr/>
      <dgm:t>
        <a:bodyPr/>
        <a:lstStyle/>
        <a:p>
          <a:endParaRPr lang="ru-RU"/>
        </a:p>
      </dgm:t>
    </dgm:pt>
    <dgm:pt modelId="{5BCE9A5E-D434-41D7-AE00-CB23C9F0A211}">
      <dgm:prSet phldrT="[Текст]"/>
      <dgm:spPr/>
      <dgm:t>
        <a:bodyPr/>
        <a:lstStyle/>
        <a:p>
          <a:r>
            <a:rPr lang="ru-RU" dirty="0"/>
            <a:t>Проводят информационно-разъяснительную работу с родителями и мотивационную работу с обучающимися</a:t>
          </a:r>
        </a:p>
      </dgm:t>
    </dgm:pt>
    <dgm:pt modelId="{E0F887EF-0690-4B62-97EA-B4B54DC35633}" type="parTrans" cxnId="{BAC10A39-BAF2-464C-91B7-4BB1C190A0D1}">
      <dgm:prSet/>
      <dgm:spPr/>
      <dgm:t>
        <a:bodyPr/>
        <a:lstStyle/>
        <a:p>
          <a:endParaRPr lang="ru-RU"/>
        </a:p>
      </dgm:t>
    </dgm:pt>
    <dgm:pt modelId="{DF73F42E-C5ED-4B98-BFC1-6516B627352D}" type="sibTrans" cxnId="{BAC10A39-BAF2-464C-91B7-4BB1C190A0D1}">
      <dgm:prSet/>
      <dgm:spPr/>
      <dgm:t>
        <a:bodyPr/>
        <a:lstStyle/>
        <a:p>
          <a:endParaRPr lang="ru-RU"/>
        </a:p>
      </dgm:t>
    </dgm:pt>
    <dgm:pt modelId="{6EB62AE8-9B8C-47C5-8FCA-557121E56D47}">
      <dgm:prSet phldrT="[Текст]"/>
      <dgm:spPr/>
      <dgm:t>
        <a:bodyPr/>
        <a:lstStyle/>
        <a:p>
          <a:r>
            <a:rPr lang="ru-RU" dirty="0"/>
            <a:t>Цель: повышение активности участия обучающихся, снижение количества отказов от СПТ и ПМО</a:t>
          </a:r>
        </a:p>
      </dgm:t>
    </dgm:pt>
    <dgm:pt modelId="{7CE7781E-123C-4767-8326-60EAB697EC6C}" type="parTrans" cxnId="{4E2638A1-0126-41E3-A82A-59AAEAC6B8A6}">
      <dgm:prSet/>
      <dgm:spPr/>
      <dgm:t>
        <a:bodyPr/>
        <a:lstStyle/>
        <a:p>
          <a:endParaRPr lang="ru-RU"/>
        </a:p>
      </dgm:t>
    </dgm:pt>
    <dgm:pt modelId="{D8EB01A4-2AAA-426A-B4A4-31CA21B858FB}" type="sibTrans" cxnId="{4E2638A1-0126-41E3-A82A-59AAEAC6B8A6}">
      <dgm:prSet/>
      <dgm:spPr/>
      <dgm:t>
        <a:bodyPr/>
        <a:lstStyle/>
        <a:p>
          <a:endParaRPr lang="ru-RU"/>
        </a:p>
      </dgm:t>
    </dgm:pt>
    <dgm:pt modelId="{A10CB572-738D-42D4-938A-B07078453060}">
      <dgm:prSet phldrT="[Текст]"/>
      <dgm:spPr/>
      <dgm:t>
        <a:bodyPr/>
        <a:lstStyle/>
        <a:p>
          <a:r>
            <a:rPr lang="ru-RU" b="1" dirty="0"/>
            <a:t>С 15 сентября по 01 ноября</a:t>
          </a:r>
        </a:p>
      </dgm:t>
    </dgm:pt>
    <dgm:pt modelId="{28512AF0-4C70-4194-B1C6-8DB909B836A1}" type="parTrans" cxnId="{EF0C02B5-51D9-4157-A396-D5DEFC658788}">
      <dgm:prSet/>
      <dgm:spPr/>
      <dgm:t>
        <a:bodyPr/>
        <a:lstStyle/>
        <a:p>
          <a:endParaRPr lang="ru-RU"/>
        </a:p>
      </dgm:t>
    </dgm:pt>
    <dgm:pt modelId="{815EBD64-263D-4602-815F-376948CCB7BC}" type="sibTrans" cxnId="{EF0C02B5-51D9-4157-A396-D5DEFC658788}">
      <dgm:prSet/>
      <dgm:spPr/>
      <dgm:t>
        <a:bodyPr/>
        <a:lstStyle/>
        <a:p>
          <a:endParaRPr lang="ru-RU"/>
        </a:p>
      </dgm:t>
    </dgm:pt>
    <dgm:pt modelId="{1851D4F6-2C98-4A79-89E1-3ACA4E2E194B}">
      <dgm:prSet phldrT="[Текст]"/>
      <dgm:spPr/>
      <dgm:t>
        <a:bodyPr/>
        <a:lstStyle/>
        <a:p>
          <a:r>
            <a:rPr lang="ru-RU" dirty="0"/>
            <a:t>Проводят социально-психологическое тестирование на единой электронной платформе 73.</a:t>
          </a:r>
          <a:r>
            <a:rPr lang="en-US" dirty="0"/>
            <a:t>soctest.ru</a:t>
          </a:r>
          <a:endParaRPr lang="ru-RU" dirty="0"/>
        </a:p>
      </dgm:t>
    </dgm:pt>
    <dgm:pt modelId="{3803771C-EDA5-48B6-A418-B6ED70739939}" type="parTrans" cxnId="{1C248E38-D9D3-4056-AF0A-DDCA5D60AF12}">
      <dgm:prSet/>
      <dgm:spPr/>
      <dgm:t>
        <a:bodyPr/>
        <a:lstStyle/>
        <a:p>
          <a:endParaRPr lang="ru-RU"/>
        </a:p>
      </dgm:t>
    </dgm:pt>
    <dgm:pt modelId="{D3218A18-BD31-454C-BA7C-4A9DDB4641DC}" type="sibTrans" cxnId="{1C248E38-D9D3-4056-AF0A-DDCA5D60AF12}">
      <dgm:prSet/>
      <dgm:spPr/>
      <dgm:t>
        <a:bodyPr/>
        <a:lstStyle/>
        <a:p>
          <a:endParaRPr lang="ru-RU"/>
        </a:p>
      </dgm:t>
    </dgm:pt>
    <dgm:pt modelId="{F283FC4D-0148-4BB0-9827-15858CDCC600}">
      <dgm:prSet phldrT="[Текст]"/>
      <dgm:spPr/>
      <dgm:t>
        <a:bodyPr/>
        <a:lstStyle/>
        <a:p>
          <a:r>
            <a:rPr lang="ru-RU" dirty="0"/>
            <a:t>Направляют акты по передачи результатов региональному оператору</a:t>
          </a:r>
        </a:p>
      </dgm:t>
    </dgm:pt>
    <dgm:pt modelId="{EDA35A2E-C134-491A-9991-930936045731}" type="parTrans" cxnId="{C5856847-D154-447C-ADD9-D2B65B146742}">
      <dgm:prSet/>
      <dgm:spPr/>
      <dgm:t>
        <a:bodyPr/>
        <a:lstStyle/>
        <a:p>
          <a:endParaRPr lang="ru-RU"/>
        </a:p>
      </dgm:t>
    </dgm:pt>
    <dgm:pt modelId="{55439421-B5BA-49C3-BDC3-42525A120FF8}" type="sibTrans" cxnId="{C5856847-D154-447C-ADD9-D2B65B146742}">
      <dgm:prSet/>
      <dgm:spPr/>
      <dgm:t>
        <a:bodyPr/>
        <a:lstStyle/>
        <a:p>
          <a:endParaRPr lang="ru-RU"/>
        </a:p>
      </dgm:t>
    </dgm:pt>
    <dgm:pt modelId="{DB00F1ED-FE1F-4D6D-87FC-A94FA1685E96}">
      <dgm:prSet phldrT="[Текст]"/>
      <dgm:spPr/>
      <dgm:t>
        <a:bodyPr/>
        <a:lstStyle/>
        <a:p>
          <a:r>
            <a:rPr lang="ru-RU" b="1" dirty="0"/>
            <a:t>Январь  - май</a:t>
          </a:r>
        </a:p>
      </dgm:t>
    </dgm:pt>
    <dgm:pt modelId="{3C86422B-62DE-4BCD-A65E-854AAD4DFAEC}" type="parTrans" cxnId="{848E7942-D96B-48B1-84BA-997EEA099BC9}">
      <dgm:prSet/>
      <dgm:spPr/>
      <dgm:t>
        <a:bodyPr/>
        <a:lstStyle/>
        <a:p>
          <a:endParaRPr lang="ru-RU"/>
        </a:p>
      </dgm:t>
    </dgm:pt>
    <dgm:pt modelId="{9A3F66FF-7B8D-4A86-B8F1-F21BB6DB342D}" type="sibTrans" cxnId="{848E7942-D96B-48B1-84BA-997EEA099BC9}">
      <dgm:prSet/>
      <dgm:spPr/>
      <dgm:t>
        <a:bodyPr/>
        <a:lstStyle/>
        <a:p>
          <a:endParaRPr lang="ru-RU"/>
        </a:p>
      </dgm:t>
    </dgm:pt>
    <dgm:pt modelId="{69F7B856-6AF7-44F5-8E50-8A55353ABA7A}">
      <dgm:prSet phldrT="[Текст]"/>
      <dgm:spPr/>
      <dgm:t>
        <a:bodyPr/>
        <a:lstStyle/>
        <a:p>
          <a:r>
            <a:rPr lang="ru-RU" dirty="0"/>
            <a:t>Оказывают содействие в проведении профилактических медицинских осмотров</a:t>
          </a:r>
        </a:p>
      </dgm:t>
    </dgm:pt>
    <dgm:pt modelId="{63CC951C-B542-4527-A059-E94FC9605C27}" type="parTrans" cxnId="{D1AF7002-2102-408D-B963-EB80622D0EEB}">
      <dgm:prSet/>
      <dgm:spPr/>
      <dgm:t>
        <a:bodyPr/>
        <a:lstStyle/>
        <a:p>
          <a:endParaRPr lang="ru-RU"/>
        </a:p>
      </dgm:t>
    </dgm:pt>
    <dgm:pt modelId="{823D5F38-135B-4E92-A091-9B509EC2A640}" type="sibTrans" cxnId="{D1AF7002-2102-408D-B963-EB80622D0EEB}">
      <dgm:prSet/>
      <dgm:spPr/>
      <dgm:t>
        <a:bodyPr/>
        <a:lstStyle/>
        <a:p>
          <a:endParaRPr lang="ru-RU"/>
        </a:p>
      </dgm:t>
    </dgm:pt>
    <dgm:pt modelId="{6722A2D0-4C42-422F-835D-36B85E40727E}">
      <dgm:prSet phldrT="[Текст]"/>
      <dgm:spPr/>
      <dgm:t>
        <a:bodyPr/>
        <a:lstStyle/>
        <a:p>
          <a:r>
            <a:rPr lang="ru-RU" dirty="0"/>
            <a:t>По результатам СПТ корректируют и реализуют планы профилактической работы</a:t>
          </a:r>
        </a:p>
      </dgm:t>
    </dgm:pt>
    <dgm:pt modelId="{9D3E8D18-368D-419A-8DA5-D85B49D303C1}" type="parTrans" cxnId="{AFDBD98E-9BB3-4BC0-A84A-D2BE78F45B4F}">
      <dgm:prSet/>
      <dgm:spPr/>
      <dgm:t>
        <a:bodyPr/>
        <a:lstStyle/>
        <a:p>
          <a:endParaRPr lang="ru-RU"/>
        </a:p>
      </dgm:t>
    </dgm:pt>
    <dgm:pt modelId="{10D5B6D3-51F7-4F91-9D9B-DCA4613C83FD}" type="sibTrans" cxnId="{AFDBD98E-9BB3-4BC0-A84A-D2BE78F45B4F}">
      <dgm:prSet/>
      <dgm:spPr/>
      <dgm:t>
        <a:bodyPr/>
        <a:lstStyle/>
        <a:p>
          <a:endParaRPr lang="ru-RU"/>
        </a:p>
      </dgm:t>
    </dgm:pt>
    <dgm:pt modelId="{0F4AFACB-7508-44D5-B783-A03D1AB136EE}" type="pres">
      <dgm:prSet presAssocID="{8064BBE7-DC3F-4CB9-A878-11E3DB6839E7}" presName="linearFlow" presStyleCnt="0">
        <dgm:presLayoutVars>
          <dgm:dir/>
          <dgm:animLvl val="lvl"/>
          <dgm:resizeHandles val="exact"/>
        </dgm:presLayoutVars>
      </dgm:prSet>
      <dgm:spPr/>
    </dgm:pt>
    <dgm:pt modelId="{5F95B35C-6769-429B-8AF9-981EFC0D57CC}" type="pres">
      <dgm:prSet presAssocID="{A95B088F-6F96-4A23-89EB-9551014201DB}" presName="composite" presStyleCnt="0"/>
      <dgm:spPr/>
    </dgm:pt>
    <dgm:pt modelId="{4FC8BD88-A0E4-4A13-BBB2-3B09D131511A}" type="pres">
      <dgm:prSet presAssocID="{A95B088F-6F96-4A23-89EB-9551014201D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70AA1C3-1D49-4433-9662-4D58FAEAB83A}" type="pres">
      <dgm:prSet presAssocID="{A95B088F-6F96-4A23-89EB-9551014201DB}" presName="descendantText" presStyleLbl="alignAcc1" presStyleIdx="0" presStyleCnt="3">
        <dgm:presLayoutVars>
          <dgm:bulletEnabled val="1"/>
        </dgm:presLayoutVars>
      </dgm:prSet>
      <dgm:spPr/>
    </dgm:pt>
    <dgm:pt modelId="{DB18F480-6560-4CF7-9AC9-5C451507E852}" type="pres">
      <dgm:prSet presAssocID="{B92C67F2-E20D-4A94-A5C5-138250AC3F66}" presName="sp" presStyleCnt="0"/>
      <dgm:spPr/>
    </dgm:pt>
    <dgm:pt modelId="{C8201F06-210F-4F5A-A6A6-D1116B5AC293}" type="pres">
      <dgm:prSet presAssocID="{A10CB572-738D-42D4-938A-B07078453060}" presName="composite" presStyleCnt="0"/>
      <dgm:spPr/>
    </dgm:pt>
    <dgm:pt modelId="{D21F1637-763B-47A5-BB84-7DB129A0C083}" type="pres">
      <dgm:prSet presAssocID="{A10CB572-738D-42D4-938A-B070784530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ED8E4C-D0FC-4284-A607-350DD06235CD}" type="pres">
      <dgm:prSet presAssocID="{A10CB572-738D-42D4-938A-B07078453060}" presName="descendantText" presStyleLbl="alignAcc1" presStyleIdx="1" presStyleCnt="3">
        <dgm:presLayoutVars>
          <dgm:bulletEnabled val="1"/>
        </dgm:presLayoutVars>
      </dgm:prSet>
      <dgm:spPr/>
    </dgm:pt>
    <dgm:pt modelId="{7E11F92F-1054-4072-A758-7605ED0E1AE8}" type="pres">
      <dgm:prSet presAssocID="{815EBD64-263D-4602-815F-376948CCB7BC}" presName="sp" presStyleCnt="0"/>
      <dgm:spPr/>
    </dgm:pt>
    <dgm:pt modelId="{1ED3FEF0-005F-475C-9FB3-9CFA829E3C02}" type="pres">
      <dgm:prSet presAssocID="{DB00F1ED-FE1F-4D6D-87FC-A94FA1685E96}" presName="composite" presStyleCnt="0"/>
      <dgm:spPr/>
    </dgm:pt>
    <dgm:pt modelId="{702F68E1-3A5B-493E-A4AB-CB378740868D}" type="pres">
      <dgm:prSet presAssocID="{DB00F1ED-FE1F-4D6D-87FC-A94FA1685E9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E2C14E0-0089-418B-ACAF-83B7642B8A3F}" type="pres">
      <dgm:prSet presAssocID="{DB00F1ED-FE1F-4D6D-87FC-A94FA1685E9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1AF7002-2102-408D-B963-EB80622D0EEB}" srcId="{DB00F1ED-FE1F-4D6D-87FC-A94FA1685E96}" destId="{69F7B856-6AF7-44F5-8E50-8A55353ABA7A}" srcOrd="0" destOrd="0" parTransId="{63CC951C-B542-4527-A059-E94FC9605C27}" sibTransId="{823D5F38-135B-4E92-A091-9B509EC2A640}"/>
    <dgm:cxn modelId="{94E5111B-4BD2-4B14-8526-F6DD56EC10B7}" type="presOf" srcId="{6722A2D0-4C42-422F-835D-36B85E40727E}" destId="{AE2C14E0-0089-418B-ACAF-83B7642B8A3F}" srcOrd="0" destOrd="1" presId="urn:microsoft.com/office/officeart/2005/8/layout/chevron2"/>
    <dgm:cxn modelId="{6775E134-6EAD-4121-9F8C-A3773F232415}" type="presOf" srcId="{A95B088F-6F96-4A23-89EB-9551014201DB}" destId="{4FC8BD88-A0E4-4A13-BBB2-3B09D131511A}" srcOrd="0" destOrd="0" presId="urn:microsoft.com/office/officeart/2005/8/layout/chevron2"/>
    <dgm:cxn modelId="{1C248E38-D9D3-4056-AF0A-DDCA5D60AF12}" srcId="{A10CB572-738D-42D4-938A-B07078453060}" destId="{1851D4F6-2C98-4A79-89E1-3ACA4E2E194B}" srcOrd="0" destOrd="0" parTransId="{3803771C-EDA5-48B6-A418-B6ED70739939}" sibTransId="{D3218A18-BD31-454C-BA7C-4A9DDB4641DC}"/>
    <dgm:cxn modelId="{BAC10A39-BAF2-464C-91B7-4BB1C190A0D1}" srcId="{A95B088F-6F96-4A23-89EB-9551014201DB}" destId="{5BCE9A5E-D434-41D7-AE00-CB23C9F0A211}" srcOrd="0" destOrd="0" parTransId="{E0F887EF-0690-4B62-97EA-B4B54DC35633}" sibTransId="{DF73F42E-C5ED-4B98-BFC1-6516B627352D}"/>
    <dgm:cxn modelId="{4CCF3E3A-7156-4AD0-B382-AE007BC8E0A1}" srcId="{8064BBE7-DC3F-4CB9-A878-11E3DB6839E7}" destId="{A95B088F-6F96-4A23-89EB-9551014201DB}" srcOrd="0" destOrd="0" parTransId="{1F678C3B-9CEC-44DC-83F4-F0543243CE11}" sibTransId="{B92C67F2-E20D-4A94-A5C5-138250AC3F66}"/>
    <dgm:cxn modelId="{848E7942-D96B-48B1-84BA-997EEA099BC9}" srcId="{8064BBE7-DC3F-4CB9-A878-11E3DB6839E7}" destId="{DB00F1ED-FE1F-4D6D-87FC-A94FA1685E96}" srcOrd="2" destOrd="0" parTransId="{3C86422B-62DE-4BCD-A65E-854AAD4DFAEC}" sibTransId="{9A3F66FF-7B8D-4A86-B8F1-F21BB6DB342D}"/>
    <dgm:cxn modelId="{22129963-E773-4481-AFF2-7D110B06FEC2}" type="presOf" srcId="{F283FC4D-0148-4BB0-9827-15858CDCC600}" destId="{BDED8E4C-D0FC-4284-A607-350DD06235CD}" srcOrd="0" destOrd="1" presId="urn:microsoft.com/office/officeart/2005/8/layout/chevron2"/>
    <dgm:cxn modelId="{C5856847-D154-447C-ADD9-D2B65B146742}" srcId="{A10CB572-738D-42D4-938A-B07078453060}" destId="{F283FC4D-0148-4BB0-9827-15858CDCC600}" srcOrd="1" destOrd="0" parTransId="{EDA35A2E-C134-491A-9991-930936045731}" sibTransId="{55439421-B5BA-49C3-BDC3-42525A120FF8}"/>
    <dgm:cxn modelId="{ECB3996D-EE20-4020-986F-4D463FD15956}" type="presOf" srcId="{69F7B856-6AF7-44F5-8E50-8A55353ABA7A}" destId="{AE2C14E0-0089-418B-ACAF-83B7642B8A3F}" srcOrd="0" destOrd="0" presId="urn:microsoft.com/office/officeart/2005/8/layout/chevron2"/>
    <dgm:cxn modelId="{D9AA0581-AC30-42E7-B7DE-88CC32C1A9B9}" type="presOf" srcId="{1851D4F6-2C98-4A79-89E1-3ACA4E2E194B}" destId="{BDED8E4C-D0FC-4284-A607-350DD06235CD}" srcOrd="0" destOrd="0" presId="urn:microsoft.com/office/officeart/2005/8/layout/chevron2"/>
    <dgm:cxn modelId="{5860F389-6AC2-4C09-A462-C7F10ABE3258}" type="presOf" srcId="{8064BBE7-DC3F-4CB9-A878-11E3DB6839E7}" destId="{0F4AFACB-7508-44D5-B783-A03D1AB136EE}" srcOrd="0" destOrd="0" presId="urn:microsoft.com/office/officeart/2005/8/layout/chevron2"/>
    <dgm:cxn modelId="{F318C98A-9481-4208-B108-741E49C042C5}" type="presOf" srcId="{6EB62AE8-9B8C-47C5-8FCA-557121E56D47}" destId="{570AA1C3-1D49-4433-9662-4D58FAEAB83A}" srcOrd="0" destOrd="1" presId="urn:microsoft.com/office/officeart/2005/8/layout/chevron2"/>
    <dgm:cxn modelId="{AFDBD98E-9BB3-4BC0-A84A-D2BE78F45B4F}" srcId="{DB00F1ED-FE1F-4D6D-87FC-A94FA1685E96}" destId="{6722A2D0-4C42-422F-835D-36B85E40727E}" srcOrd="1" destOrd="0" parTransId="{9D3E8D18-368D-419A-8DA5-D85B49D303C1}" sibTransId="{10D5B6D3-51F7-4F91-9D9B-DCA4613C83FD}"/>
    <dgm:cxn modelId="{4E2638A1-0126-41E3-A82A-59AAEAC6B8A6}" srcId="{A95B088F-6F96-4A23-89EB-9551014201DB}" destId="{6EB62AE8-9B8C-47C5-8FCA-557121E56D47}" srcOrd="1" destOrd="0" parTransId="{7CE7781E-123C-4767-8326-60EAB697EC6C}" sibTransId="{D8EB01A4-2AAA-426A-B4A4-31CA21B858FB}"/>
    <dgm:cxn modelId="{F55420AA-50D4-4F59-8F30-F5B033BC7481}" type="presOf" srcId="{A10CB572-738D-42D4-938A-B07078453060}" destId="{D21F1637-763B-47A5-BB84-7DB129A0C083}" srcOrd="0" destOrd="0" presId="urn:microsoft.com/office/officeart/2005/8/layout/chevron2"/>
    <dgm:cxn modelId="{5B5D1CAF-97B3-495A-B55E-1233D5420C9D}" type="presOf" srcId="{DB00F1ED-FE1F-4D6D-87FC-A94FA1685E96}" destId="{702F68E1-3A5B-493E-A4AB-CB378740868D}" srcOrd="0" destOrd="0" presId="urn:microsoft.com/office/officeart/2005/8/layout/chevron2"/>
    <dgm:cxn modelId="{EF0C02B5-51D9-4157-A396-D5DEFC658788}" srcId="{8064BBE7-DC3F-4CB9-A878-11E3DB6839E7}" destId="{A10CB572-738D-42D4-938A-B07078453060}" srcOrd="1" destOrd="0" parTransId="{28512AF0-4C70-4194-B1C6-8DB909B836A1}" sibTransId="{815EBD64-263D-4602-815F-376948CCB7BC}"/>
    <dgm:cxn modelId="{7B1571B6-04EA-491D-9E8D-C51141C9F966}" type="presOf" srcId="{5BCE9A5E-D434-41D7-AE00-CB23C9F0A211}" destId="{570AA1C3-1D49-4433-9662-4D58FAEAB83A}" srcOrd="0" destOrd="0" presId="urn:microsoft.com/office/officeart/2005/8/layout/chevron2"/>
    <dgm:cxn modelId="{6BF0342E-48C1-4AA7-85B3-BBA66588F362}" type="presParOf" srcId="{0F4AFACB-7508-44D5-B783-A03D1AB136EE}" destId="{5F95B35C-6769-429B-8AF9-981EFC0D57CC}" srcOrd="0" destOrd="0" presId="urn:microsoft.com/office/officeart/2005/8/layout/chevron2"/>
    <dgm:cxn modelId="{9B719806-1B74-4618-A489-56D8784C207B}" type="presParOf" srcId="{5F95B35C-6769-429B-8AF9-981EFC0D57CC}" destId="{4FC8BD88-A0E4-4A13-BBB2-3B09D131511A}" srcOrd="0" destOrd="0" presId="urn:microsoft.com/office/officeart/2005/8/layout/chevron2"/>
    <dgm:cxn modelId="{423E7A80-CEA9-458F-9508-63CE14CC2534}" type="presParOf" srcId="{5F95B35C-6769-429B-8AF9-981EFC0D57CC}" destId="{570AA1C3-1D49-4433-9662-4D58FAEAB83A}" srcOrd="1" destOrd="0" presId="urn:microsoft.com/office/officeart/2005/8/layout/chevron2"/>
    <dgm:cxn modelId="{8638C77D-DC97-464A-B56C-F435A6EBBE85}" type="presParOf" srcId="{0F4AFACB-7508-44D5-B783-A03D1AB136EE}" destId="{DB18F480-6560-4CF7-9AC9-5C451507E852}" srcOrd="1" destOrd="0" presId="urn:microsoft.com/office/officeart/2005/8/layout/chevron2"/>
    <dgm:cxn modelId="{0231B259-097F-43A1-99F6-9D7BCDA9FE87}" type="presParOf" srcId="{0F4AFACB-7508-44D5-B783-A03D1AB136EE}" destId="{C8201F06-210F-4F5A-A6A6-D1116B5AC293}" srcOrd="2" destOrd="0" presId="urn:microsoft.com/office/officeart/2005/8/layout/chevron2"/>
    <dgm:cxn modelId="{8628653F-24F2-41FD-BFE5-B0B4ED3FF6F7}" type="presParOf" srcId="{C8201F06-210F-4F5A-A6A6-D1116B5AC293}" destId="{D21F1637-763B-47A5-BB84-7DB129A0C083}" srcOrd="0" destOrd="0" presId="urn:microsoft.com/office/officeart/2005/8/layout/chevron2"/>
    <dgm:cxn modelId="{095636D4-30EF-4C0C-9977-55C7214B1D12}" type="presParOf" srcId="{C8201F06-210F-4F5A-A6A6-D1116B5AC293}" destId="{BDED8E4C-D0FC-4284-A607-350DD06235CD}" srcOrd="1" destOrd="0" presId="urn:microsoft.com/office/officeart/2005/8/layout/chevron2"/>
    <dgm:cxn modelId="{F0FAAA07-1A83-4EF1-A882-26C24E6B3BF7}" type="presParOf" srcId="{0F4AFACB-7508-44D5-B783-A03D1AB136EE}" destId="{7E11F92F-1054-4072-A758-7605ED0E1AE8}" srcOrd="3" destOrd="0" presId="urn:microsoft.com/office/officeart/2005/8/layout/chevron2"/>
    <dgm:cxn modelId="{48C6429B-7B29-4D2D-940B-C448086C1EFE}" type="presParOf" srcId="{0F4AFACB-7508-44D5-B783-A03D1AB136EE}" destId="{1ED3FEF0-005F-475C-9FB3-9CFA829E3C02}" srcOrd="4" destOrd="0" presId="urn:microsoft.com/office/officeart/2005/8/layout/chevron2"/>
    <dgm:cxn modelId="{EBCF47A6-483D-48D3-BF81-6E014DDCD075}" type="presParOf" srcId="{1ED3FEF0-005F-475C-9FB3-9CFA829E3C02}" destId="{702F68E1-3A5B-493E-A4AB-CB378740868D}" srcOrd="0" destOrd="0" presId="urn:microsoft.com/office/officeart/2005/8/layout/chevron2"/>
    <dgm:cxn modelId="{AD67F517-9818-4788-B7EF-AB34D6A0E96C}" type="presParOf" srcId="{1ED3FEF0-005F-475C-9FB3-9CFA829E3C02}" destId="{AE2C14E0-0089-418B-ACAF-83B7642B8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89D5C-A82F-4DAE-BC81-7D652F422E0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62E390B-72F6-4CF7-9A05-5F6264316D9B}">
      <dgm:prSet phldrT="[Текст]"/>
      <dgm:spPr/>
      <dgm:t>
        <a:bodyPr/>
        <a:lstStyle/>
        <a:p>
          <a:r>
            <a:rPr lang="ru-RU" b="1" dirty="0"/>
            <a:t>Кто подлежит тестированию?</a:t>
          </a:r>
        </a:p>
      </dgm:t>
    </dgm:pt>
    <dgm:pt modelId="{020B5C89-3DCD-4BED-92FE-149F9D18F801}" type="parTrans" cxnId="{9A3BB7F4-D721-4ECF-BB3A-8959A27CB248}">
      <dgm:prSet/>
      <dgm:spPr/>
      <dgm:t>
        <a:bodyPr/>
        <a:lstStyle/>
        <a:p>
          <a:endParaRPr lang="ru-RU"/>
        </a:p>
      </dgm:t>
    </dgm:pt>
    <dgm:pt modelId="{13B370A5-63EA-4D80-A638-E81DCCB5DB23}" type="sibTrans" cxnId="{9A3BB7F4-D721-4ECF-BB3A-8959A27CB248}">
      <dgm:prSet/>
      <dgm:spPr/>
      <dgm:t>
        <a:bodyPr/>
        <a:lstStyle/>
        <a:p>
          <a:endParaRPr lang="ru-RU"/>
        </a:p>
      </dgm:t>
    </dgm:pt>
    <dgm:pt modelId="{C8D740C4-D741-4346-94E0-4275386FB746}">
      <dgm:prSet phldrT="[Текст]"/>
      <dgm:spPr/>
      <dgm:t>
        <a:bodyPr/>
        <a:lstStyle/>
        <a:p>
          <a:r>
            <a:rPr lang="ru-RU" b="1" dirty="0"/>
            <a:t>Добровольность </a:t>
          </a:r>
        </a:p>
      </dgm:t>
    </dgm:pt>
    <dgm:pt modelId="{0365AA27-1D39-4E03-AA80-A635932CDCA2}" type="parTrans" cxnId="{314C9533-3E64-4E6A-BABC-96D877E50C2D}">
      <dgm:prSet/>
      <dgm:spPr/>
      <dgm:t>
        <a:bodyPr/>
        <a:lstStyle/>
        <a:p>
          <a:endParaRPr lang="ru-RU"/>
        </a:p>
      </dgm:t>
    </dgm:pt>
    <dgm:pt modelId="{FED4F703-A873-4050-9E59-8B8537F16B5D}" type="sibTrans" cxnId="{314C9533-3E64-4E6A-BABC-96D877E50C2D}">
      <dgm:prSet/>
      <dgm:spPr/>
      <dgm:t>
        <a:bodyPr/>
        <a:lstStyle/>
        <a:p>
          <a:endParaRPr lang="ru-RU"/>
        </a:p>
      </dgm:t>
    </dgm:pt>
    <dgm:pt modelId="{F6C80049-4DCE-40E2-A3BE-684D45BA556B}">
      <dgm:prSet phldrT="[Текст]"/>
      <dgm:spPr/>
      <dgm:t>
        <a:bodyPr/>
        <a:lstStyle/>
        <a:p>
          <a:r>
            <a:rPr lang="ru-RU" b="1" dirty="0"/>
            <a:t>Форма проведения</a:t>
          </a:r>
        </a:p>
      </dgm:t>
    </dgm:pt>
    <dgm:pt modelId="{75E3B3FB-A623-4FF0-B34C-E5EAEBE11ADA}" type="parTrans" cxnId="{E6BFEE81-FBC1-449B-99B0-ECC8011FA723}">
      <dgm:prSet/>
      <dgm:spPr/>
      <dgm:t>
        <a:bodyPr/>
        <a:lstStyle/>
        <a:p>
          <a:endParaRPr lang="ru-RU"/>
        </a:p>
      </dgm:t>
    </dgm:pt>
    <dgm:pt modelId="{38862BD5-24BA-4746-A6BE-8B8CC8C5B5B9}" type="sibTrans" cxnId="{E6BFEE81-FBC1-449B-99B0-ECC8011FA723}">
      <dgm:prSet/>
      <dgm:spPr/>
      <dgm:t>
        <a:bodyPr/>
        <a:lstStyle/>
        <a:p>
          <a:endParaRPr lang="ru-RU"/>
        </a:p>
      </dgm:t>
    </dgm:pt>
    <dgm:pt modelId="{76C8303B-F5A5-4CFC-87CD-E49CF8726A6D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Обучающиеся 7 класса достигшие 13 летнего возраста</a:t>
          </a:r>
        </a:p>
      </dgm:t>
    </dgm:pt>
    <dgm:pt modelId="{5242328B-3685-4B77-856A-0E0F869C567A}" type="parTrans" cxnId="{20CF3F7A-3614-41B9-8934-CAD585815EBF}">
      <dgm:prSet/>
      <dgm:spPr/>
      <dgm:t>
        <a:bodyPr/>
        <a:lstStyle/>
        <a:p>
          <a:endParaRPr lang="ru-RU"/>
        </a:p>
      </dgm:t>
    </dgm:pt>
    <dgm:pt modelId="{58DF83C3-D971-4729-9869-72D5CF040847}" type="sibTrans" cxnId="{20CF3F7A-3614-41B9-8934-CAD585815EBF}">
      <dgm:prSet/>
      <dgm:spPr/>
      <dgm:t>
        <a:bodyPr/>
        <a:lstStyle/>
        <a:p>
          <a:endParaRPr lang="ru-RU"/>
        </a:p>
      </dgm:t>
    </dgm:pt>
    <dgm:pt modelId="{87B23FF2-270C-463D-9D59-A4FF16E59607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С 15 лет необходимо наличие информированного согласия от обучающегося</a:t>
          </a:r>
        </a:p>
      </dgm:t>
    </dgm:pt>
    <dgm:pt modelId="{AD511F9B-D679-415D-B64B-DDBFD28D4796}" type="parTrans" cxnId="{39048790-013E-4260-A459-E09343D57637}">
      <dgm:prSet/>
      <dgm:spPr/>
      <dgm:t>
        <a:bodyPr/>
        <a:lstStyle/>
        <a:p>
          <a:endParaRPr lang="ru-RU"/>
        </a:p>
      </dgm:t>
    </dgm:pt>
    <dgm:pt modelId="{22C91F5C-7AA8-42F0-AF9A-558DA8003EDE}" type="sibTrans" cxnId="{39048790-013E-4260-A459-E09343D57637}">
      <dgm:prSet/>
      <dgm:spPr/>
      <dgm:t>
        <a:bodyPr/>
        <a:lstStyle/>
        <a:p>
          <a:endParaRPr lang="ru-RU"/>
        </a:p>
      </dgm:t>
    </dgm:pt>
    <dgm:pt modelId="{952670C5-BE69-4246-AB39-CBC99B85DB18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До 15 лет необходимо наличие согласия родителей (законных представителей)  </a:t>
          </a:r>
        </a:p>
      </dgm:t>
    </dgm:pt>
    <dgm:pt modelId="{53D1DABD-6FC7-427E-9D8A-2D762ACBEABC}" type="parTrans" cxnId="{74B7CD4A-077D-4188-B1E4-DE46C5869405}">
      <dgm:prSet/>
      <dgm:spPr/>
      <dgm:t>
        <a:bodyPr/>
        <a:lstStyle/>
        <a:p>
          <a:endParaRPr lang="ru-RU"/>
        </a:p>
      </dgm:t>
    </dgm:pt>
    <dgm:pt modelId="{CD7E461F-F9F2-4738-8021-86B98486A5A0}" type="sibTrans" cxnId="{74B7CD4A-077D-4188-B1E4-DE46C5869405}">
      <dgm:prSet/>
      <dgm:spPr/>
      <dgm:t>
        <a:bodyPr/>
        <a:lstStyle/>
        <a:p>
          <a:endParaRPr lang="ru-RU"/>
        </a:p>
      </dgm:t>
    </dgm:pt>
    <dgm:pt modelId="{CCD86214-A66D-4F9C-B850-2A4978A2BF2E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 электронном  варианте и в бланковом (на бумажном носителе)</a:t>
          </a:r>
        </a:p>
      </dgm:t>
    </dgm:pt>
    <dgm:pt modelId="{FA687BA3-F5E8-4BD0-99C2-D1CB0CE7DB7F}" type="parTrans" cxnId="{31BFC161-69F9-47CA-8232-2586CF0BA468}">
      <dgm:prSet/>
      <dgm:spPr/>
      <dgm:t>
        <a:bodyPr/>
        <a:lstStyle/>
        <a:p>
          <a:endParaRPr lang="ru-RU"/>
        </a:p>
      </dgm:t>
    </dgm:pt>
    <dgm:pt modelId="{007D76A5-56C6-4AF2-A92E-CE2C9D28403F}" type="sibTrans" cxnId="{31BFC161-69F9-47CA-8232-2586CF0BA468}">
      <dgm:prSet/>
      <dgm:spPr/>
      <dgm:t>
        <a:bodyPr/>
        <a:lstStyle/>
        <a:p>
          <a:endParaRPr lang="ru-RU"/>
        </a:p>
      </dgm:t>
    </dgm:pt>
    <dgm:pt modelId="{682FCA50-5C78-4320-B0E6-790AA30B7966}" type="pres">
      <dgm:prSet presAssocID="{40189D5C-A82F-4DAE-BC81-7D652F422E01}" presName="linear" presStyleCnt="0">
        <dgm:presLayoutVars>
          <dgm:dir/>
          <dgm:animLvl val="lvl"/>
          <dgm:resizeHandles val="exact"/>
        </dgm:presLayoutVars>
      </dgm:prSet>
      <dgm:spPr/>
    </dgm:pt>
    <dgm:pt modelId="{150F80BF-BD41-43A1-8C54-27D619C95CF5}" type="pres">
      <dgm:prSet presAssocID="{262E390B-72F6-4CF7-9A05-5F6264316D9B}" presName="parentLin" presStyleCnt="0"/>
      <dgm:spPr/>
    </dgm:pt>
    <dgm:pt modelId="{5758AAA1-E66A-4B77-A57D-0FDED22C08ED}" type="pres">
      <dgm:prSet presAssocID="{262E390B-72F6-4CF7-9A05-5F6264316D9B}" presName="parentLeftMargin" presStyleLbl="node1" presStyleIdx="0" presStyleCnt="3"/>
      <dgm:spPr/>
    </dgm:pt>
    <dgm:pt modelId="{C6020C80-AB15-4A4B-8CF2-28F82D8C5C83}" type="pres">
      <dgm:prSet presAssocID="{262E390B-72F6-4CF7-9A05-5F6264316D9B}" presName="parentText" presStyleLbl="node1" presStyleIdx="0" presStyleCnt="3" custScaleX="98101" custScaleY="81924">
        <dgm:presLayoutVars>
          <dgm:chMax val="0"/>
          <dgm:bulletEnabled val="1"/>
        </dgm:presLayoutVars>
      </dgm:prSet>
      <dgm:spPr/>
    </dgm:pt>
    <dgm:pt modelId="{C1A4A94F-99BA-4712-8965-73ABB4CBD5E7}" type="pres">
      <dgm:prSet presAssocID="{262E390B-72F6-4CF7-9A05-5F6264316D9B}" presName="negativeSpace" presStyleCnt="0"/>
      <dgm:spPr/>
    </dgm:pt>
    <dgm:pt modelId="{2BA25044-2952-45FB-8753-442BEE21E404}" type="pres">
      <dgm:prSet presAssocID="{262E390B-72F6-4CF7-9A05-5F6264316D9B}" presName="childText" presStyleLbl="conFgAcc1" presStyleIdx="0" presStyleCnt="3" custLinFactNeighborY="-9670">
        <dgm:presLayoutVars>
          <dgm:bulletEnabled val="1"/>
        </dgm:presLayoutVars>
      </dgm:prSet>
      <dgm:spPr/>
    </dgm:pt>
    <dgm:pt modelId="{F6769897-AB03-4B1C-BB41-DD5AC7F76D3C}" type="pres">
      <dgm:prSet presAssocID="{13B370A5-63EA-4D80-A638-E81DCCB5DB23}" presName="spaceBetweenRectangles" presStyleCnt="0"/>
      <dgm:spPr/>
    </dgm:pt>
    <dgm:pt modelId="{098A3410-F96B-4C44-93B0-6A287BCBA3AA}" type="pres">
      <dgm:prSet presAssocID="{C8D740C4-D741-4346-94E0-4275386FB746}" presName="parentLin" presStyleCnt="0"/>
      <dgm:spPr/>
    </dgm:pt>
    <dgm:pt modelId="{7251F94F-9A25-4631-B59F-8E1F5E2D593D}" type="pres">
      <dgm:prSet presAssocID="{C8D740C4-D741-4346-94E0-4275386FB746}" presName="parentLeftMargin" presStyleLbl="node1" presStyleIdx="0" presStyleCnt="3"/>
      <dgm:spPr/>
    </dgm:pt>
    <dgm:pt modelId="{7893A093-B09F-4C11-9221-E11416A0ADB6}" type="pres">
      <dgm:prSet presAssocID="{C8D740C4-D741-4346-94E0-4275386FB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71C4CA-B66C-4167-B7B0-EADAA7CDC8A7}" type="pres">
      <dgm:prSet presAssocID="{C8D740C4-D741-4346-94E0-4275386FB746}" presName="negativeSpace" presStyleCnt="0"/>
      <dgm:spPr/>
    </dgm:pt>
    <dgm:pt modelId="{DA6281A9-117B-4E01-A74B-19D55301D6C5}" type="pres">
      <dgm:prSet presAssocID="{C8D740C4-D741-4346-94E0-4275386FB746}" presName="childText" presStyleLbl="conFgAcc1" presStyleIdx="1" presStyleCnt="3" custLinFactNeighborX="522" custLinFactNeighborY="6542">
        <dgm:presLayoutVars>
          <dgm:bulletEnabled val="1"/>
        </dgm:presLayoutVars>
      </dgm:prSet>
      <dgm:spPr/>
    </dgm:pt>
    <dgm:pt modelId="{39651CB8-FC71-4CC9-ACDC-0AF9FFF92ADE}" type="pres">
      <dgm:prSet presAssocID="{FED4F703-A873-4050-9E59-8B8537F16B5D}" presName="spaceBetweenRectangles" presStyleCnt="0"/>
      <dgm:spPr/>
    </dgm:pt>
    <dgm:pt modelId="{7306EFAE-01A5-4929-A6CE-2406AFF969E3}" type="pres">
      <dgm:prSet presAssocID="{F6C80049-4DCE-40E2-A3BE-684D45BA556B}" presName="parentLin" presStyleCnt="0"/>
      <dgm:spPr/>
    </dgm:pt>
    <dgm:pt modelId="{97640A86-E31C-4FA8-8C36-C26588664E4B}" type="pres">
      <dgm:prSet presAssocID="{F6C80049-4DCE-40E2-A3BE-684D45BA556B}" presName="parentLeftMargin" presStyleLbl="node1" presStyleIdx="1" presStyleCnt="3"/>
      <dgm:spPr/>
    </dgm:pt>
    <dgm:pt modelId="{0E5545EF-2F56-42BC-AC2D-CCB98600618E}" type="pres">
      <dgm:prSet presAssocID="{F6C80049-4DCE-40E2-A3BE-684D45BA556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8149F2-B6CA-4D85-A406-B9431BA7BDF0}" type="pres">
      <dgm:prSet presAssocID="{F6C80049-4DCE-40E2-A3BE-684D45BA556B}" presName="negativeSpace" presStyleCnt="0"/>
      <dgm:spPr/>
    </dgm:pt>
    <dgm:pt modelId="{728CCF60-2BA0-4587-988F-5F4E23252D7A}" type="pres">
      <dgm:prSet presAssocID="{F6C80049-4DCE-40E2-A3BE-684D45BA55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597423-809B-47FE-AB97-CD9249670A18}" type="presOf" srcId="{87B23FF2-270C-463D-9D59-A4FF16E59607}" destId="{DA6281A9-117B-4E01-A74B-19D55301D6C5}" srcOrd="0" destOrd="0" presId="urn:microsoft.com/office/officeart/2005/8/layout/list1"/>
    <dgm:cxn modelId="{314C9533-3E64-4E6A-BABC-96D877E50C2D}" srcId="{40189D5C-A82F-4DAE-BC81-7D652F422E01}" destId="{C8D740C4-D741-4346-94E0-4275386FB746}" srcOrd="1" destOrd="0" parTransId="{0365AA27-1D39-4E03-AA80-A635932CDCA2}" sibTransId="{FED4F703-A873-4050-9E59-8B8537F16B5D}"/>
    <dgm:cxn modelId="{31BFC161-69F9-47CA-8232-2586CF0BA468}" srcId="{F6C80049-4DCE-40E2-A3BE-684D45BA556B}" destId="{CCD86214-A66D-4F9C-B850-2A4978A2BF2E}" srcOrd="0" destOrd="0" parTransId="{FA687BA3-F5E8-4BD0-99C2-D1CB0CE7DB7F}" sibTransId="{007D76A5-56C6-4AF2-A92E-CE2C9D28403F}"/>
    <dgm:cxn modelId="{74B7CD4A-077D-4188-B1E4-DE46C5869405}" srcId="{C8D740C4-D741-4346-94E0-4275386FB746}" destId="{952670C5-BE69-4246-AB39-CBC99B85DB18}" srcOrd="1" destOrd="0" parTransId="{53D1DABD-6FC7-427E-9D8A-2D762ACBEABC}" sibTransId="{CD7E461F-F9F2-4738-8021-86B98486A5A0}"/>
    <dgm:cxn modelId="{20CF3F7A-3614-41B9-8934-CAD585815EBF}" srcId="{262E390B-72F6-4CF7-9A05-5F6264316D9B}" destId="{76C8303B-F5A5-4CFC-87CD-E49CF8726A6D}" srcOrd="0" destOrd="0" parTransId="{5242328B-3685-4B77-856A-0E0F869C567A}" sibTransId="{58DF83C3-D971-4729-9869-72D5CF040847}"/>
    <dgm:cxn modelId="{E6BFEE81-FBC1-449B-99B0-ECC8011FA723}" srcId="{40189D5C-A82F-4DAE-BC81-7D652F422E01}" destId="{F6C80049-4DCE-40E2-A3BE-684D45BA556B}" srcOrd="2" destOrd="0" parTransId="{75E3B3FB-A623-4FF0-B34C-E5EAEBE11ADA}" sibTransId="{38862BD5-24BA-4746-A6BE-8B8CC8C5B5B9}"/>
    <dgm:cxn modelId="{F5CFC488-5F62-4438-93C4-D6227FDAC477}" type="presOf" srcId="{40189D5C-A82F-4DAE-BC81-7D652F422E01}" destId="{682FCA50-5C78-4320-B0E6-790AA30B7966}" srcOrd="0" destOrd="0" presId="urn:microsoft.com/office/officeart/2005/8/layout/list1"/>
    <dgm:cxn modelId="{42F6DF8F-CCFF-4B47-A9B2-918BBD8E54CC}" type="presOf" srcId="{262E390B-72F6-4CF7-9A05-5F6264316D9B}" destId="{C6020C80-AB15-4A4B-8CF2-28F82D8C5C83}" srcOrd="1" destOrd="0" presId="urn:microsoft.com/office/officeart/2005/8/layout/list1"/>
    <dgm:cxn modelId="{39048790-013E-4260-A459-E09343D57637}" srcId="{C8D740C4-D741-4346-94E0-4275386FB746}" destId="{87B23FF2-270C-463D-9D59-A4FF16E59607}" srcOrd="0" destOrd="0" parTransId="{AD511F9B-D679-415D-B64B-DDBFD28D4796}" sibTransId="{22C91F5C-7AA8-42F0-AF9A-558DA8003EDE}"/>
    <dgm:cxn modelId="{B58183A6-EEC8-4532-812E-8DB8F1D94ABA}" type="presOf" srcId="{C8D740C4-D741-4346-94E0-4275386FB746}" destId="{7893A093-B09F-4C11-9221-E11416A0ADB6}" srcOrd="1" destOrd="0" presId="urn:microsoft.com/office/officeart/2005/8/layout/list1"/>
    <dgm:cxn modelId="{88E0E5CF-989E-4026-84FD-E18DB053F336}" type="presOf" srcId="{952670C5-BE69-4246-AB39-CBC99B85DB18}" destId="{DA6281A9-117B-4E01-A74B-19D55301D6C5}" srcOrd="0" destOrd="1" presId="urn:microsoft.com/office/officeart/2005/8/layout/list1"/>
    <dgm:cxn modelId="{B40B18D3-3C99-4C41-8909-13DA7F662B54}" type="presOf" srcId="{76C8303B-F5A5-4CFC-87CD-E49CF8726A6D}" destId="{2BA25044-2952-45FB-8753-442BEE21E404}" srcOrd="0" destOrd="0" presId="urn:microsoft.com/office/officeart/2005/8/layout/list1"/>
    <dgm:cxn modelId="{274C05DE-8087-4140-8742-84F04123067B}" type="presOf" srcId="{C8D740C4-D741-4346-94E0-4275386FB746}" destId="{7251F94F-9A25-4631-B59F-8E1F5E2D593D}" srcOrd="0" destOrd="0" presId="urn:microsoft.com/office/officeart/2005/8/layout/list1"/>
    <dgm:cxn modelId="{59BAD1E3-3C8F-4ED9-9F52-A82E80FB61C0}" type="presOf" srcId="{F6C80049-4DCE-40E2-A3BE-684D45BA556B}" destId="{97640A86-E31C-4FA8-8C36-C26588664E4B}" srcOrd="0" destOrd="0" presId="urn:microsoft.com/office/officeart/2005/8/layout/list1"/>
    <dgm:cxn modelId="{C154C4E5-6FE8-4DC2-9680-6BD338F54850}" type="presOf" srcId="{262E390B-72F6-4CF7-9A05-5F6264316D9B}" destId="{5758AAA1-E66A-4B77-A57D-0FDED22C08ED}" srcOrd="0" destOrd="0" presId="urn:microsoft.com/office/officeart/2005/8/layout/list1"/>
    <dgm:cxn modelId="{385748E6-E6AE-451B-925A-00F820A366CD}" type="presOf" srcId="{F6C80049-4DCE-40E2-A3BE-684D45BA556B}" destId="{0E5545EF-2F56-42BC-AC2D-CCB98600618E}" srcOrd="1" destOrd="0" presId="urn:microsoft.com/office/officeart/2005/8/layout/list1"/>
    <dgm:cxn modelId="{8656B2ED-BF27-47B8-B6CA-F3BB1217457A}" type="presOf" srcId="{CCD86214-A66D-4F9C-B850-2A4978A2BF2E}" destId="{728CCF60-2BA0-4587-988F-5F4E23252D7A}" srcOrd="0" destOrd="0" presId="urn:microsoft.com/office/officeart/2005/8/layout/list1"/>
    <dgm:cxn modelId="{9A3BB7F4-D721-4ECF-BB3A-8959A27CB248}" srcId="{40189D5C-A82F-4DAE-BC81-7D652F422E01}" destId="{262E390B-72F6-4CF7-9A05-5F6264316D9B}" srcOrd="0" destOrd="0" parTransId="{020B5C89-3DCD-4BED-92FE-149F9D18F801}" sibTransId="{13B370A5-63EA-4D80-A638-E81DCCB5DB23}"/>
    <dgm:cxn modelId="{8F18957C-D376-496D-953B-EF2A0896AD7F}" type="presParOf" srcId="{682FCA50-5C78-4320-B0E6-790AA30B7966}" destId="{150F80BF-BD41-43A1-8C54-27D619C95CF5}" srcOrd="0" destOrd="0" presId="urn:microsoft.com/office/officeart/2005/8/layout/list1"/>
    <dgm:cxn modelId="{4A838C0A-D5C9-4B89-BEA2-63F69D394FBE}" type="presParOf" srcId="{150F80BF-BD41-43A1-8C54-27D619C95CF5}" destId="{5758AAA1-E66A-4B77-A57D-0FDED22C08ED}" srcOrd="0" destOrd="0" presId="urn:microsoft.com/office/officeart/2005/8/layout/list1"/>
    <dgm:cxn modelId="{71135B79-D934-4BD0-BA89-31F54A14D3A5}" type="presParOf" srcId="{150F80BF-BD41-43A1-8C54-27D619C95CF5}" destId="{C6020C80-AB15-4A4B-8CF2-28F82D8C5C83}" srcOrd="1" destOrd="0" presId="urn:microsoft.com/office/officeart/2005/8/layout/list1"/>
    <dgm:cxn modelId="{71EDD785-1B13-4D3D-A484-344CBF2FD004}" type="presParOf" srcId="{682FCA50-5C78-4320-B0E6-790AA30B7966}" destId="{C1A4A94F-99BA-4712-8965-73ABB4CBD5E7}" srcOrd="1" destOrd="0" presId="urn:microsoft.com/office/officeart/2005/8/layout/list1"/>
    <dgm:cxn modelId="{D1924815-3A1E-4104-B2B6-33D54D1E439A}" type="presParOf" srcId="{682FCA50-5C78-4320-B0E6-790AA30B7966}" destId="{2BA25044-2952-45FB-8753-442BEE21E404}" srcOrd="2" destOrd="0" presId="urn:microsoft.com/office/officeart/2005/8/layout/list1"/>
    <dgm:cxn modelId="{CB60B7E8-A51E-4FDF-B9EC-00F3E3F3C121}" type="presParOf" srcId="{682FCA50-5C78-4320-B0E6-790AA30B7966}" destId="{F6769897-AB03-4B1C-BB41-DD5AC7F76D3C}" srcOrd="3" destOrd="0" presId="urn:microsoft.com/office/officeart/2005/8/layout/list1"/>
    <dgm:cxn modelId="{9917127F-F8B0-4B72-8036-F68E8B94EAA4}" type="presParOf" srcId="{682FCA50-5C78-4320-B0E6-790AA30B7966}" destId="{098A3410-F96B-4C44-93B0-6A287BCBA3AA}" srcOrd="4" destOrd="0" presId="urn:microsoft.com/office/officeart/2005/8/layout/list1"/>
    <dgm:cxn modelId="{4C6C9EA2-3A0F-48F0-AE3D-225F0556D679}" type="presParOf" srcId="{098A3410-F96B-4C44-93B0-6A287BCBA3AA}" destId="{7251F94F-9A25-4631-B59F-8E1F5E2D593D}" srcOrd="0" destOrd="0" presId="urn:microsoft.com/office/officeart/2005/8/layout/list1"/>
    <dgm:cxn modelId="{B6A792E9-D779-4E4C-88E6-6184802CDBF9}" type="presParOf" srcId="{098A3410-F96B-4C44-93B0-6A287BCBA3AA}" destId="{7893A093-B09F-4C11-9221-E11416A0ADB6}" srcOrd="1" destOrd="0" presId="urn:microsoft.com/office/officeart/2005/8/layout/list1"/>
    <dgm:cxn modelId="{D9950EA4-855D-4E70-8B40-D9F2629F3747}" type="presParOf" srcId="{682FCA50-5C78-4320-B0E6-790AA30B7966}" destId="{AF71C4CA-B66C-4167-B7B0-EADAA7CDC8A7}" srcOrd="5" destOrd="0" presId="urn:microsoft.com/office/officeart/2005/8/layout/list1"/>
    <dgm:cxn modelId="{A4C73534-233E-4BBF-B75B-3242DEEFDA93}" type="presParOf" srcId="{682FCA50-5C78-4320-B0E6-790AA30B7966}" destId="{DA6281A9-117B-4E01-A74B-19D55301D6C5}" srcOrd="6" destOrd="0" presId="urn:microsoft.com/office/officeart/2005/8/layout/list1"/>
    <dgm:cxn modelId="{E33F8688-D7D6-4599-9558-EF34A0D54556}" type="presParOf" srcId="{682FCA50-5C78-4320-B0E6-790AA30B7966}" destId="{39651CB8-FC71-4CC9-ACDC-0AF9FFF92ADE}" srcOrd="7" destOrd="0" presId="urn:microsoft.com/office/officeart/2005/8/layout/list1"/>
    <dgm:cxn modelId="{70DED4BB-F261-4D0E-BFF7-205CC0911A27}" type="presParOf" srcId="{682FCA50-5C78-4320-B0E6-790AA30B7966}" destId="{7306EFAE-01A5-4929-A6CE-2406AFF969E3}" srcOrd="8" destOrd="0" presId="urn:microsoft.com/office/officeart/2005/8/layout/list1"/>
    <dgm:cxn modelId="{D2DA539E-7F62-4B48-B9A7-7768DC2E00A7}" type="presParOf" srcId="{7306EFAE-01A5-4929-A6CE-2406AFF969E3}" destId="{97640A86-E31C-4FA8-8C36-C26588664E4B}" srcOrd="0" destOrd="0" presId="urn:microsoft.com/office/officeart/2005/8/layout/list1"/>
    <dgm:cxn modelId="{0C5604B2-EBED-4E58-BE5C-CF002BD61A16}" type="presParOf" srcId="{7306EFAE-01A5-4929-A6CE-2406AFF969E3}" destId="{0E5545EF-2F56-42BC-AC2D-CCB98600618E}" srcOrd="1" destOrd="0" presId="urn:microsoft.com/office/officeart/2005/8/layout/list1"/>
    <dgm:cxn modelId="{DAE0A7CB-38B4-4634-9E99-8CF565BF1620}" type="presParOf" srcId="{682FCA50-5C78-4320-B0E6-790AA30B7966}" destId="{D98149F2-B6CA-4D85-A406-B9431BA7BDF0}" srcOrd="9" destOrd="0" presId="urn:microsoft.com/office/officeart/2005/8/layout/list1"/>
    <dgm:cxn modelId="{57A007BA-4C66-4E6B-8051-4275B8EDBA4C}" type="presParOf" srcId="{682FCA50-5C78-4320-B0E6-790AA30B7966}" destId="{728CCF60-2BA0-4587-988F-5F4E23252D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8D2A9-6387-4B20-84DC-6093D4E1A88A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A9FBB8E-06E2-408F-9DD7-B56ED95FB9AE}">
      <dgm:prSet phldrT="[Текст]" custT="1"/>
      <dgm:spPr/>
      <dgm:t>
        <a:bodyPr/>
        <a:lstStyle/>
        <a:p>
          <a:r>
            <a:rPr lang="ru-RU" sz="1600" b="1" dirty="0"/>
            <a:t>Состав комиссии по проведения СПТ в ОО</a:t>
          </a:r>
        </a:p>
      </dgm:t>
    </dgm:pt>
    <dgm:pt modelId="{80637FDE-408B-4903-B1AC-D5F8357A526E}" type="parTrans" cxnId="{4F0148DB-B1E5-43BE-8DFE-3180F1984A4E}">
      <dgm:prSet/>
      <dgm:spPr/>
      <dgm:t>
        <a:bodyPr/>
        <a:lstStyle/>
        <a:p>
          <a:endParaRPr lang="ru-RU"/>
        </a:p>
      </dgm:t>
    </dgm:pt>
    <dgm:pt modelId="{F3604DD2-AF4A-4D20-91AC-4B8DADB187E3}" type="sibTrans" cxnId="{4F0148DB-B1E5-43BE-8DFE-3180F1984A4E}">
      <dgm:prSet/>
      <dgm:spPr/>
      <dgm:t>
        <a:bodyPr/>
        <a:lstStyle/>
        <a:p>
          <a:endParaRPr lang="ru-RU"/>
        </a:p>
      </dgm:t>
    </dgm:pt>
    <dgm:pt modelId="{B1D39554-4EFA-4BFB-8694-290F91DE7711}">
      <dgm:prSet phldrT="[Текст]" custT="1"/>
      <dgm:spPr/>
      <dgm:t>
        <a:bodyPr/>
        <a:lstStyle/>
        <a:p>
          <a:r>
            <a:rPr lang="ru-RU" sz="1600" b="1" dirty="0"/>
            <a:t>Комплектация  результатов</a:t>
          </a:r>
        </a:p>
      </dgm:t>
    </dgm:pt>
    <dgm:pt modelId="{FCE5EE2B-980D-4B98-8696-4DFBBF09B4F6}" type="parTrans" cxnId="{B759A357-E37E-4D3D-A50F-73A9012B0F64}">
      <dgm:prSet/>
      <dgm:spPr/>
      <dgm:t>
        <a:bodyPr/>
        <a:lstStyle/>
        <a:p>
          <a:endParaRPr lang="ru-RU"/>
        </a:p>
      </dgm:t>
    </dgm:pt>
    <dgm:pt modelId="{71F5D470-8087-473A-AC24-8182795B9AB3}" type="sibTrans" cxnId="{B759A357-E37E-4D3D-A50F-73A9012B0F64}">
      <dgm:prSet/>
      <dgm:spPr/>
      <dgm:t>
        <a:bodyPr/>
        <a:lstStyle/>
        <a:p>
          <a:endParaRPr lang="ru-RU"/>
        </a:p>
      </dgm:t>
    </dgm:pt>
    <dgm:pt modelId="{B0C09108-CBBF-4814-B94D-9012B32FA5DD}">
      <dgm:prSet phldrT="[Текст]" custT="1"/>
      <dgm:spPr/>
      <dgm:t>
        <a:bodyPr/>
        <a:lstStyle/>
        <a:p>
          <a:r>
            <a:rPr lang="ru-RU" sz="1600" b="1" dirty="0"/>
            <a:t>Как часто проводится тестирование </a:t>
          </a:r>
        </a:p>
      </dgm:t>
    </dgm:pt>
    <dgm:pt modelId="{AF453214-5AAF-4319-951B-93CDC2850E1D}" type="parTrans" cxnId="{B7F07CF9-C3A3-4B65-8475-08F2FBCADC69}">
      <dgm:prSet/>
      <dgm:spPr/>
      <dgm:t>
        <a:bodyPr/>
        <a:lstStyle/>
        <a:p>
          <a:endParaRPr lang="ru-RU"/>
        </a:p>
      </dgm:t>
    </dgm:pt>
    <dgm:pt modelId="{45971934-76F8-4F45-AE0E-C13C3084233B}" type="sibTrans" cxnId="{B7F07CF9-C3A3-4B65-8475-08F2FBCADC69}">
      <dgm:prSet/>
      <dgm:spPr/>
      <dgm:t>
        <a:bodyPr/>
        <a:lstStyle/>
        <a:p>
          <a:endParaRPr lang="ru-RU"/>
        </a:p>
      </dgm:t>
    </dgm:pt>
    <dgm:pt modelId="{CDE9EFFA-B537-493D-89A7-9CB7BFAF54EA}">
      <dgm:prSet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Результаты формируются по классам</a:t>
          </a:r>
        </a:p>
      </dgm:t>
    </dgm:pt>
    <dgm:pt modelId="{31D20602-AA72-4A2B-BB65-A6A1841FBDD5}" type="parTrans" cxnId="{2BEDD461-C1ED-44F2-A39D-2E50ABBC64B3}">
      <dgm:prSet/>
      <dgm:spPr/>
      <dgm:t>
        <a:bodyPr/>
        <a:lstStyle/>
        <a:p>
          <a:endParaRPr lang="ru-RU"/>
        </a:p>
      </dgm:t>
    </dgm:pt>
    <dgm:pt modelId="{BB314FAF-54C0-490A-AB3F-6B053C611D32}" type="sibTrans" cxnId="{2BEDD461-C1ED-44F2-A39D-2E50ABBC64B3}">
      <dgm:prSet/>
      <dgm:spPr/>
      <dgm:t>
        <a:bodyPr/>
        <a:lstStyle/>
        <a:p>
          <a:endParaRPr lang="ru-RU"/>
        </a:p>
      </dgm:t>
    </dgm:pt>
    <dgm:pt modelId="{E8AE6121-1AEC-423A-B1F7-37BA3AB6DBB6}">
      <dgm:prSet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Тестирование проводится ежегодно в соответствии с распорядительным актом руководителя ОО</a:t>
          </a:r>
        </a:p>
      </dgm:t>
    </dgm:pt>
    <dgm:pt modelId="{F35D5DCF-6283-4B1A-B6AD-205EED68DBDA}" type="parTrans" cxnId="{1FE78E2E-289C-43F2-B3C3-6B37953A9DEF}">
      <dgm:prSet/>
      <dgm:spPr/>
      <dgm:t>
        <a:bodyPr/>
        <a:lstStyle/>
        <a:p>
          <a:endParaRPr lang="ru-RU"/>
        </a:p>
      </dgm:t>
    </dgm:pt>
    <dgm:pt modelId="{5D1253C0-B575-4528-8DB2-702D4DAAC104}" type="sibTrans" cxnId="{1FE78E2E-289C-43F2-B3C3-6B37953A9DEF}">
      <dgm:prSet/>
      <dgm:spPr/>
      <dgm:t>
        <a:bodyPr/>
        <a:lstStyle/>
        <a:p>
          <a:endParaRPr lang="ru-RU"/>
        </a:p>
      </dgm:t>
    </dgm:pt>
    <dgm:pt modelId="{C2082D06-168D-403C-951F-3592A693B1F0}">
      <dgm:prSet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Не менее 3-х человек ответственных за оказание социально-педагогической и (или) психологической  помощи обучающимся</a:t>
          </a:r>
        </a:p>
      </dgm:t>
    </dgm:pt>
    <dgm:pt modelId="{FD7B82CB-B9D7-45BC-8730-3931B289DC5F}" type="sibTrans" cxnId="{2C646F8B-9667-4053-ABC8-71FA5B44BC36}">
      <dgm:prSet/>
      <dgm:spPr/>
      <dgm:t>
        <a:bodyPr/>
        <a:lstStyle/>
        <a:p>
          <a:endParaRPr lang="ru-RU"/>
        </a:p>
      </dgm:t>
    </dgm:pt>
    <dgm:pt modelId="{2DDD6790-E6FC-493D-B363-B57C64614C54}" type="parTrans" cxnId="{2C646F8B-9667-4053-ABC8-71FA5B44BC36}">
      <dgm:prSet/>
      <dgm:spPr/>
      <dgm:t>
        <a:bodyPr/>
        <a:lstStyle/>
        <a:p>
          <a:endParaRPr lang="ru-RU"/>
        </a:p>
      </dgm:t>
    </dgm:pt>
    <dgm:pt modelId="{E56E138E-7320-4B98-B5E1-54080666E7DB}" type="pres">
      <dgm:prSet presAssocID="{2858D2A9-6387-4B20-84DC-6093D4E1A88A}" presName="linear" presStyleCnt="0">
        <dgm:presLayoutVars>
          <dgm:dir/>
          <dgm:animLvl val="lvl"/>
          <dgm:resizeHandles val="exact"/>
        </dgm:presLayoutVars>
      </dgm:prSet>
      <dgm:spPr/>
    </dgm:pt>
    <dgm:pt modelId="{6DEE922F-4C25-45B9-808D-B17FF7C92CE5}" type="pres">
      <dgm:prSet presAssocID="{BA9FBB8E-06E2-408F-9DD7-B56ED95FB9AE}" presName="parentLin" presStyleCnt="0"/>
      <dgm:spPr/>
    </dgm:pt>
    <dgm:pt modelId="{12FDACDE-9571-49CA-B37A-60E3658B3E62}" type="pres">
      <dgm:prSet presAssocID="{BA9FBB8E-06E2-408F-9DD7-B56ED95FB9AE}" presName="parentLeftMargin" presStyleLbl="node1" presStyleIdx="0" presStyleCnt="3"/>
      <dgm:spPr/>
    </dgm:pt>
    <dgm:pt modelId="{350BC745-36D9-41D3-8AC1-21F100B6008B}" type="pres">
      <dgm:prSet presAssocID="{BA9FBB8E-06E2-408F-9DD7-B56ED95FB9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85CD34-5F48-4BAD-A47A-D2AF21E4EA7F}" type="pres">
      <dgm:prSet presAssocID="{BA9FBB8E-06E2-408F-9DD7-B56ED95FB9AE}" presName="negativeSpace" presStyleCnt="0"/>
      <dgm:spPr/>
    </dgm:pt>
    <dgm:pt modelId="{C04AA114-4AD4-4383-865E-39E46F4373C3}" type="pres">
      <dgm:prSet presAssocID="{BA9FBB8E-06E2-408F-9DD7-B56ED95FB9AE}" presName="childText" presStyleLbl="conFgAcc1" presStyleIdx="0" presStyleCnt="3" custLinFactNeighborX="-705" custLinFactNeighborY="-27153">
        <dgm:presLayoutVars>
          <dgm:bulletEnabled val="1"/>
        </dgm:presLayoutVars>
      </dgm:prSet>
      <dgm:spPr/>
    </dgm:pt>
    <dgm:pt modelId="{DEBDD232-74D5-48A4-A0B0-54345F333047}" type="pres">
      <dgm:prSet presAssocID="{F3604DD2-AF4A-4D20-91AC-4B8DADB187E3}" presName="spaceBetweenRectangles" presStyleCnt="0"/>
      <dgm:spPr/>
    </dgm:pt>
    <dgm:pt modelId="{BA572172-92CC-4E28-97B9-A6320FF5CA5C}" type="pres">
      <dgm:prSet presAssocID="{B1D39554-4EFA-4BFB-8694-290F91DE7711}" presName="parentLin" presStyleCnt="0"/>
      <dgm:spPr/>
    </dgm:pt>
    <dgm:pt modelId="{8F0B5256-FA3E-42A3-8C0C-18ADF8C4BD9B}" type="pres">
      <dgm:prSet presAssocID="{B1D39554-4EFA-4BFB-8694-290F91DE7711}" presName="parentLeftMargin" presStyleLbl="node1" presStyleIdx="0" presStyleCnt="3"/>
      <dgm:spPr/>
    </dgm:pt>
    <dgm:pt modelId="{12785338-9728-4D14-8E24-339DF7564B69}" type="pres">
      <dgm:prSet presAssocID="{B1D39554-4EFA-4BFB-8694-290F91DE7711}" presName="parentText" presStyleLbl="node1" presStyleIdx="1" presStyleCnt="3" custLinFactNeighborX="-7692" custLinFactNeighborY="4059">
        <dgm:presLayoutVars>
          <dgm:chMax val="0"/>
          <dgm:bulletEnabled val="1"/>
        </dgm:presLayoutVars>
      </dgm:prSet>
      <dgm:spPr/>
    </dgm:pt>
    <dgm:pt modelId="{68AC7C3D-798C-4A0C-945C-776D103597DD}" type="pres">
      <dgm:prSet presAssocID="{B1D39554-4EFA-4BFB-8694-290F91DE7711}" presName="negativeSpace" presStyleCnt="0"/>
      <dgm:spPr/>
    </dgm:pt>
    <dgm:pt modelId="{73C64914-95F0-41A3-8F40-5B853EB42BBF}" type="pres">
      <dgm:prSet presAssocID="{B1D39554-4EFA-4BFB-8694-290F91DE7711}" presName="childText" presStyleLbl="conFgAcc1" presStyleIdx="1" presStyleCnt="3" custLinFactY="-2804" custLinFactNeighborX="-10529" custLinFactNeighborY="-100000">
        <dgm:presLayoutVars>
          <dgm:bulletEnabled val="1"/>
        </dgm:presLayoutVars>
      </dgm:prSet>
      <dgm:spPr/>
    </dgm:pt>
    <dgm:pt modelId="{3D442E8B-77E1-4C7C-8E9F-E9D66AC396CD}" type="pres">
      <dgm:prSet presAssocID="{71F5D470-8087-473A-AC24-8182795B9AB3}" presName="spaceBetweenRectangles" presStyleCnt="0"/>
      <dgm:spPr/>
    </dgm:pt>
    <dgm:pt modelId="{F475AACB-8963-4D03-8E2B-C46FDEDEDDFB}" type="pres">
      <dgm:prSet presAssocID="{B0C09108-CBBF-4814-B94D-9012B32FA5DD}" presName="parentLin" presStyleCnt="0"/>
      <dgm:spPr/>
    </dgm:pt>
    <dgm:pt modelId="{AAFB951E-E2D3-487D-B798-26CB8158A103}" type="pres">
      <dgm:prSet presAssocID="{B0C09108-CBBF-4814-B94D-9012B32FA5DD}" presName="parentLeftMargin" presStyleLbl="node1" presStyleIdx="1" presStyleCnt="3"/>
      <dgm:spPr/>
    </dgm:pt>
    <dgm:pt modelId="{275560F2-673E-4444-89DA-A2097E9C75CC}" type="pres">
      <dgm:prSet presAssocID="{B0C09108-CBBF-4814-B94D-9012B32FA5DD}" presName="parentText" presStyleLbl="node1" presStyleIdx="2" presStyleCnt="3" custLinFactNeighborX="7692" custLinFactNeighborY="9022">
        <dgm:presLayoutVars>
          <dgm:chMax val="0"/>
          <dgm:bulletEnabled val="1"/>
        </dgm:presLayoutVars>
      </dgm:prSet>
      <dgm:spPr/>
    </dgm:pt>
    <dgm:pt modelId="{60F0AF22-FFC6-48E1-A541-88FC13DBAE42}" type="pres">
      <dgm:prSet presAssocID="{B0C09108-CBBF-4814-B94D-9012B32FA5DD}" presName="negativeSpace" presStyleCnt="0"/>
      <dgm:spPr/>
    </dgm:pt>
    <dgm:pt modelId="{72679E0F-B801-49D7-B070-9D3628AA28E2}" type="pres">
      <dgm:prSet presAssocID="{B0C09108-CBBF-4814-B94D-9012B32FA5DD}" presName="childText" presStyleLbl="conFgAcc1" presStyleIdx="2" presStyleCnt="3" custLinFactNeighborY="-29519">
        <dgm:presLayoutVars>
          <dgm:bulletEnabled val="1"/>
        </dgm:presLayoutVars>
      </dgm:prSet>
      <dgm:spPr/>
    </dgm:pt>
  </dgm:ptLst>
  <dgm:cxnLst>
    <dgm:cxn modelId="{1FE78E2E-289C-43F2-B3C3-6B37953A9DEF}" srcId="{B0C09108-CBBF-4814-B94D-9012B32FA5DD}" destId="{E8AE6121-1AEC-423A-B1F7-37BA3AB6DBB6}" srcOrd="0" destOrd="0" parTransId="{F35D5DCF-6283-4B1A-B6AD-205EED68DBDA}" sibTransId="{5D1253C0-B575-4528-8DB2-702D4DAAC104}"/>
    <dgm:cxn modelId="{18394336-E113-4802-88DA-B14E309A8645}" type="presOf" srcId="{B0C09108-CBBF-4814-B94D-9012B32FA5DD}" destId="{AAFB951E-E2D3-487D-B798-26CB8158A103}" srcOrd="0" destOrd="0" presId="urn:microsoft.com/office/officeart/2005/8/layout/list1"/>
    <dgm:cxn modelId="{B5A5623C-FE10-4D7B-8C8D-88CDCDF919BD}" type="presOf" srcId="{B0C09108-CBBF-4814-B94D-9012B32FA5DD}" destId="{275560F2-673E-4444-89DA-A2097E9C75CC}" srcOrd="1" destOrd="0" presId="urn:microsoft.com/office/officeart/2005/8/layout/list1"/>
    <dgm:cxn modelId="{9C54013E-E651-4454-B2B8-1D252B7A461C}" type="presOf" srcId="{BA9FBB8E-06E2-408F-9DD7-B56ED95FB9AE}" destId="{350BC745-36D9-41D3-8AC1-21F100B6008B}" srcOrd="1" destOrd="0" presId="urn:microsoft.com/office/officeart/2005/8/layout/list1"/>
    <dgm:cxn modelId="{CF461341-49EA-479A-BC3B-CC674B49F6C1}" type="presOf" srcId="{CDE9EFFA-B537-493D-89A7-9CB7BFAF54EA}" destId="{73C64914-95F0-41A3-8F40-5B853EB42BBF}" srcOrd="0" destOrd="0" presId="urn:microsoft.com/office/officeart/2005/8/layout/list1"/>
    <dgm:cxn modelId="{2BEDD461-C1ED-44F2-A39D-2E50ABBC64B3}" srcId="{B1D39554-4EFA-4BFB-8694-290F91DE7711}" destId="{CDE9EFFA-B537-493D-89A7-9CB7BFAF54EA}" srcOrd="0" destOrd="0" parTransId="{31D20602-AA72-4A2B-BB65-A6A1841FBDD5}" sibTransId="{BB314FAF-54C0-490A-AB3F-6B053C611D32}"/>
    <dgm:cxn modelId="{DD167A6A-0B32-432C-A510-17BB3E20852F}" type="presOf" srcId="{2858D2A9-6387-4B20-84DC-6093D4E1A88A}" destId="{E56E138E-7320-4B98-B5E1-54080666E7DB}" srcOrd="0" destOrd="0" presId="urn:microsoft.com/office/officeart/2005/8/layout/list1"/>
    <dgm:cxn modelId="{BE5D3B72-36B6-480B-BCB4-5BDC81332665}" type="presOf" srcId="{B1D39554-4EFA-4BFB-8694-290F91DE7711}" destId="{12785338-9728-4D14-8E24-339DF7564B69}" srcOrd="1" destOrd="0" presId="urn:microsoft.com/office/officeart/2005/8/layout/list1"/>
    <dgm:cxn modelId="{B759A357-E37E-4D3D-A50F-73A9012B0F64}" srcId="{2858D2A9-6387-4B20-84DC-6093D4E1A88A}" destId="{B1D39554-4EFA-4BFB-8694-290F91DE7711}" srcOrd="1" destOrd="0" parTransId="{FCE5EE2B-980D-4B98-8696-4DFBBF09B4F6}" sibTransId="{71F5D470-8087-473A-AC24-8182795B9AB3}"/>
    <dgm:cxn modelId="{E56AB357-571B-41E6-B2A5-C7099E193C95}" type="presOf" srcId="{BA9FBB8E-06E2-408F-9DD7-B56ED95FB9AE}" destId="{12FDACDE-9571-49CA-B37A-60E3658B3E62}" srcOrd="0" destOrd="0" presId="urn:microsoft.com/office/officeart/2005/8/layout/list1"/>
    <dgm:cxn modelId="{3CC39488-514C-4B1A-8057-0D8FCE6245CC}" type="presOf" srcId="{C2082D06-168D-403C-951F-3592A693B1F0}" destId="{C04AA114-4AD4-4383-865E-39E46F4373C3}" srcOrd="0" destOrd="0" presId="urn:microsoft.com/office/officeart/2005/8/layout/list1"/>
    <dgm:cxn modelId="{2C646F8B-9667-4053-ABC8-71FA5B44BC36}" srcId="{BA9FBB8E-06E2-408F-9DD7-B56ED95FB9AE}" destId="{C2082D06-168D-403C-951F-3592A693B1F0}" srcOrd="0" destOrd="0" parTransId="{2DDD6790-E6FC-493D-B363-B57C64614C54}" sibTransId="{FD7B82CB-B9D7-45BC-8730-3931B289DC5F}"/>
    <dgm:cxn modelId="{B1D35FC5-D4A8-4B4A-8D8E-3CD1A16EFC00}" type="presOf" srcId="{B1D39554-4EFA-4BFB-8694-290F91DE7711}" destId="{8F0B5256-FA3E-42A3-8C0C-18ADF8C4BD9B}" srcOrd="0" destOrd="0" presId="urn:microsoft.com/office/officeart/2005/8/layout/list1"/>
    <dgm:cxn modelId="{4F0148DB-B1E5-43BE-8DFE-3180F1984A4E}" srcId="{2858D2A9-6387-4B20-84DC-6093D4E1A88A}" destId="{BA9FBB8E-06E2-408F-9DD7-B56ED95FB9AE}" srcOrd="0" destOrd="0" parTransId="{80637FDE-408B-4903-B1AC-D5F8357A526E}" sibTransId="{F3604DD2-AF4A-4D20-91AC-4B8DADB187E3}"/>
    <dgm:cxn modelId="{30EBDDF0-86F8-42C2-9D73-00D5288ACF13}" type="presOf" srcId="{E8AE6121-1AEC-423A-B1F7-37BA3AB6DBB6}" destId="{72679E0F-B801-49D7-B070-9D3628AA28E2}" srcOrd="0" destOrd="0" presId="urn:microsoft.com/office/officeart/2005/8/layout/list1"/>
    <dgm:cxn modelId="{B7F07CF9-C3A3-4B65-8475-08F2FBCADC69}" srcId="{2858D2A9-6387-4B20-84DC-6093D4E1A88A}" destId="{B0C09108-CBBF-4814-B94D-9012B32FA5DD}" srcOrd="2" destOrd="0" parTransId="{AF453214-5AAF-4319-951B-93CDC2850E1D}" sibTransId="{45971934-76F8-4F45-AE0E-C13C3084233B}"/>
    <dgm:cxn modelId="{26C7F340-F8A9-4C92-A5AE-8A30C56A7388}" type="presParOf" srcId="{E56E138E-7320-4B98-B5E1-54080666E7DB}" destId="{6DEE922F-4C25-45B9-808D-B17FF7C92CE5}" srcOrd="0" destOrd="0" presId="urn:microsoft.com/office/officeart/2005/8/layout/list1"/>
    <dgm:cxn modelId="{C0AA821A-99F7-425D-8635-B59D8C719CA9}" type="presParOf" srcId="{6DEE922F-4C25-45B9-808D-B17FF7C92CE5}" destId="{12FDACDE-9571-49CA-B37A-60E3658B3E62}" srcOrd="0" destOrd="0" presId="urn:microsoft.com/office/officeart/2005/8/layout/list1"/>
    <dgm:cxn modelId="{917F6A0E-BD7C-49F7-8C08-A6D3A2C17DDF}" type="presParOf" srcId="{6DEE922F-4C25-45B9-808D-B17FF7C92CE5}" destId="{350BC745-36D9-41D3-8AC1-21F100B6008B}" srcOrd="1" destOrd="0" presId="urn:microsoft.com/office/officeart/2005/8/layout/list1"/>
    <dgm:cxn modelId="{2887EDAA-9421-4366-8F24-72A20B5F7BF4}" type="presParOf" srcId="{E56E138E-7320-4B98-B5E1-54080666E7DB}" destId="{2985CD34-5F48-4BAD-A47A-D2AF21E4EA7F}" srcOrd="1" destOrd="0" presId="urn:microsoft.com/office/officeart/2005/8/layout/list1"/>
    <dgm:cxn modelId="{BFF78C50-7525-4F2E-99C5-BDB5B0B8E988}" type="presParOf" srcId="{E56E138E-7320-4B98-B5E1-54080666E7DB}" destId="{C04AA114-4AD4-4383-865E-39E46F4373C3}" srcOrd="2" destOrd="0" presId="urn:microsoft.com/office/officeart/2005/8/layout/list1"/>
    <dgm:cxn modelId="{781C5376-57BF-4E1C-A195-0C9C205F19CB}" type="presParOf" srcId="{E56E138E-7320-4B98-B5E1-54080666E7DB}" destId="{DEBDD232-74D5-48A4-A0B0-54345F333047}" srcOrd="3" destOrd="0" presId="urn:microsoft.com/office/officeart/2005/8/layout/list1"/>
    <dgm:cxn modelId="{D049C8A3-FF5E-434B-8138-F167AA7B5F0F}" type="presParOf" srcId="{E56E138E-7320-4B98-B5E1-54080666E7DB}" destId="{BA572172-92CC-4E28-97B9-A6320FF5CA5C}" srcOrd="4" destOrd="0" presId="urn:microsoft.com/office/officeart/2005/8/layout/list1"/>
    <dgm:cxn modelId="{62AA7304-4821-40C7-8366-ADAAFA3F715F}" type="presParOf" srcId="{BA572172-92CC-4E28-97B9-A6320FF5CA5C}" destId="{8F0B5256-FA3E-42A3-8C0C-18ADF8C4BD9B}" srcOrd="0" destOrd="0" presId="urn:microsoft.com/office/officeart/2005/8/layout/list1"/>
    <dgm:cxn modelId="{E5971800-9272-4474-AF15-3BF23859DCDD}" type="presParOf" srcId="{BA572172-92CC-4E28-97B9-A6320FF5CA5C}" destId="{12785338-9728-4D14-8E24-339DF7564B69}" srcOrd="1" destOrd="0" presId="urn:microsoft.com/office/officeart/2005/8/layout/list1"/>
    <dgm:cxn modelId="{4D3795C9-3C6C-4283-9470-F656DE903DDE}" type="presParOf" srcId="{E56E138E-7320-4B98-B5E1-54080666E7DB}" destId="{68AC7C3D-798C-4A0C-945C-776D103597DD}" srcOrd="5" destOrd="0" presId="urn:microsoft.com/office/officeart/2005/8/layout/list1"/>
    <dgm:cxn modelId="{B517136B-2B92-450F-B0BA-9C7203E17739}" type="presParOf" srcId="{E56E138E-7320-4B98-B5E1-54080666E7DB}" destId="{73C64914-95F0-41A3-8F40-5B853EB42BBF}" srcOrd="6" destOrd="0" presId="urn:microsoft.com/office/officeart/2005/8/layout/list1"/>
    <dgm:cxn modelId="{922C137D-B3D1-4BAE-AC66-36F4E465D145}" type="presParOf" srcId="{E56E138E-7320-4B98-B5E1-54080666E7DB}" destId="{3D442E8B-77E1-4C7C-8E9F-E9D66AC396CD}" srcOrd="7" destOrd="0" presId="urn:microsoft.com/office/officeart/2005/8/layout/list1"/>
    <dgm:cxn modelId="{D516A481-486A-4974-9259-0A20B893D08F}" type="presParOf" srcId="{E56E138E-7320-4B98-B5E1-54080666E7DB}" destId="{F475AACB-8963-4D03-8E2B-C46FDEDEDDFB}" srcOrd="8" destOrd="0" presId="urn:microsoft.com/office/officeart/2005/8/layout/list1"/>
    <dgm:cxn modelId="{C8908C54-A9A6-4707-B60A-0CE1D43496EA}" type="presParOf" srcId="{F475AACB-8963-4D03-8E2B-C46FDEDEDDFB}" destId="{AAFB951E-E2D3-487D-B798-26CB8158A103}" srcOrd="0" destOrd="0" presId="urn:microsoft.com/office/officeart/2005/8/layout/list1"/>
    <dgm:cxn modelId="{690D9583-74C9-4AF6-9F28-00CF820C9BC4}" type="presParOf" srcId="{F475AACB-8963-4D03-8E2B-C46FDEDEDDFB}" destId="{275560F2-673E-4444-89DA-A2097E9C75CC}" srcOrd="1" destOrd="0" presId="urn:microsoft.com/office/officeart/2005/8/layout/list1"/>
    <dgm:cxn modelId="{923E9575-8B19-4773-8266-F3FA70DB361F}" type="presParOf" srcId="{E56E138E-7320-4B98-B5E1-54080666E7DB}" destId="{60F0AF22-FFC6-48E1-A541-88FC13DBAE42}" srcOrd="9" destOrd="0" presId="urn:microsoft.com/office/officeart/2005/8/layout/list1"/>
    <dgm:cxn modelId="{B71A8F87-1321-4E2D-8563-00623F43D9EF}" type="presParOf" srcId="{E56E138E-7320-4B98-B5E1-54080666E7DB}" destId="{72679E0F-B801-49D7-B070-9D3628AA28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E588D-0A5F-484B-861A-A4B97130C2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D0910-E451-4FCF-9DB1-F4E8BA681CA5}">
      <dgm:prSet phldrT="[Текст]" custT="1"/>
      <dgm:spPr/>
      <dgm:t>
        <a:bodyPr/>
        <a:lstStyle/>
        <a:p>
          <a:r>
            <a:rPr lang="ru-RU" sz="1600" b="1" dirty="0"/>
            <a:t>Срок хранения согласий</a:t>
          </a:r>
        </a:p>
      </dgm:t>
    </dgm:pt>
    <dgm:pt modelId="{0609393C-E774-448E-A6E3-DFD74E3C0DD5}" type="parTrans" cxnId="{392ECF2C-6927-43C0-80D4-2B9749A31950}">
      <dgm:prSet/>
      <dgm:spPr/>
      <dgm:t>
        <a:bodyPr/>
        <a:lstStyle/>
        <a:p>
          <a:endParaRPr lang="ru-RU"/>
        </a:p>
      </dgm:t>
    </dgm:pt>
    <dgm:pt modelId="{93BBB47F-2802-4779-97CC-61EFE4888779}" type="sibTrans" cxnId="{392ECF2C-6927-43C0-80D4-2B9749A31950}">
      <dgm:prSet/>
      <dgm:spPr/>
      <dgm:t>
        <a:bodyPr/>
        <a:lstStyle/>
        <a:p>
          <a:endParaRPr lang="ru-RU"/>
        </a:p>
      </dgm:t>
    </dgm:pt>
    <dgm:pt modelId="{8AF3DD53-C660-4AF0-902B-709E174E264C}">
      <dgm:prSet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Информированные согласия хранятся до момента отчисления обучающегося из ОО</a:t>
          </a:r>
        </a:p>
      </dgm:t>
    </dgm:pt>
    <dgm:pt modelId="{26EDA456-4C05-465F-BEDE-72A4E09F6887}" type="parTrans" cxnId="{7C805AD2-57B2-4776-830C-AAB6DE795C86}">
      <dgm:prSet/>
      <dgm:spPr/>
      <dgm:t>
        <a:bodyPr/>
        <a:lstStyle/>
        <a:p>
          <a:endParaRPr lang="ru-RU"/>
        </a:p>
      </dgm:t>
    </dgm:pt>
    <dgm:pt modelId="{6704914D-6C8A-433C-893F-5363B50E5E16}" type="sibTrans" cxnId="{7C805AD2-57B2-4776-830C-AAB6DE795C86}">
      <dgm:prSet/>
      <dgm:spPr/>
      <dgm:t>
        <a:bodyPr/>
        <a:lstStyle/>
        <a:p>
          <a:endParaRPr lang="ru-RU"/>
        </a:p>
      </dgm:t>
    </dgm:pt>
    <dgm:pt modelId="{807964B1-C986-441A-9C97-B00DA4077A64}" type="pres">
      <dgm:prSet presAssocID="{291E588D-0A5F-484B-861A-A4B97130C21A}" presName="linear" presStyleCnt="0">
        <dgm:presLayoutVars>
          <dgm:dir/>
          <dgm:animLvl val="lvl"/>
          <dgm:resizeHandles val="exact"/>
        </dgm:presLayoutVars>
      </dgm:prSet>
      <dgm:spPr/>
    </dgm:pt>
    <dgm:pt modelId="{A316910A-2F97-44F9-AE07-D307BFF63714}" type="pres">
      <dgm:prSet presAssocID="{D31D0910-E451-4FCF-9DB1-F4E8BA681CA5}" presName="parentLin" presStyleCnt="0"/>
      <dgm:spPr/>
    </dgm:pt>
    <dgm:pt modelId="{5217BBF9-1F23-4F7E-B359-42696DA12A17}" type="pres">
      <dgm:prSet presAssocID="{D31D0910-E451-4FCF-9DB1-F4E8BA681CA5}" presName="parentLeftMargin" presStyleLbl="node1" presStyleIdx="0" presStyleCnt="1"/>
      <dgm:spPr/>
    </dgm:pt>
    <dgm:pt modelId="{BB918AD2-04D0-4542-AB60-66D47C375EBA}" type="pres">
      <dgm:prSet presAssocID="{D31D0910-E451-4FCF-9DB1-F4E8BA681CA5}" presName="parentText" presStyleLbl="node1" presStyleIdx="0" presStyleCnt="1" custScaleY="139955" custLinFactNeighborX="-24934" custLinFactNeighborY="-1896">
        <dgm:presLayoutVars>
          <dgm:chMax val="0"/>
          <dgm:bulletEnabled val="1"/>
        </dgm:presLayoutVars>
      </dgm:prSet>
      <dgm:spPr/>
    </dgm:pt>
    <dgm:pt modelId="{D7EFEBCA-7DB5-4A06-AF6D-851D61933587}" type="pres">
      <dgm:prSet presAssocID="{D31D0910-E451-4FCF-9DB1-F4E8BA681CA5}" presName="negativeSpace" presStyleCnt="0"/>
      <dgm:spPr/>
    </dgm:pt>
    <dgm:pt modelId="{A198E0B5-3F9B-4C37-A968-10AD66D2DF7D}" type="pres">
      <dgm:prSet presAssocID="{D31D0910-E451-4FCF-9DB1-F4E8BA681CA5}" presName="childText" presStyleLbl="conFgAcc1" presStyleIdx="0" presStyleCnt="1" custScaleX="97975" custLinFactNeighborY="-15909">
        <dgm:presLayoutVars>
          <dgm:bulletEnabled val="1"/>
        </dgm:presLayoutVars>
      </dgm:prSet>
      <dgm:spPr/>
    </dgm:pt>
  </dgm:ptLst>
  <dgm:cxnLst>
    <dgm:cxn modelId="{87D47028-1D76-4C10-9FDD-8CE918EF663B}" type="presOf" srcId="{291E588D-0A5F-484B-861A-A4B97130C21A}" destId="{807964B1-C986-441A-9C97-B00DA4077A64}" srcOrd="0" destOrd="0" presId="urn:microsoft.com/office/officeart/2005/8/layout/list1"/>
    <dgm:cxn modelId="{392ECF2C-6927-43C0-80D4-2B9749A31950}" srcId="{291E588D-0A5F-484B-861A-A4B97130C21A}" destId="{D31D0910-E451-4FCF-9DB1-F4E8BA681CA5}" srcOrd="0" destOrd="0" parTransId="{0609393C-E774-448E-A6E3-DFD74E3C0DD5}" sibTransId="{93BBB47F-2802-4779-97CC-61EFE4888779}"/>
    <dgm:cxn modelId="{C0CAB930-8A36-46D3-B78A-90A122463582}" type="presOf" srcId="{8AF3DD53-C660-4AF0-902B-709E174E264C}" destId="{A198E0B5-3F9B-4C37-A968-10AD66D2DF7D}" srcOrd="0" destOrd="0" presId="urn:microsoft.com/office/officeart/2005/8/layout/list1"/>
    <dgm:cxn modelId="{7C805AD2-57B2-4776-830C-AAB6DE795C86}" srcId="{D31D0910-E451-4FCF-9DB1-F4E8BA681CA5}" destId="{8AF3DD53-C660-4AF0-902B-709E174E264C}" srcOrd="0" destOrd="0" parTransId="{26EDA456-4C05-465F-BEDE-72A4E09F6887}" sibTransId="{6704914D-6C8A-433C-893F-5363B50E5E16}"/>
    <dgm:cxn modelId="{AB7A50D9-3977-4A6A-9987-CDCA246E1C53}" type="presOf" srcId="{D31D0910-E451-4FCF-9DB1-F4E8BA681CA5}" destId="{BB918AD2-04D0-4542-AB60-66D47C375EBA}" srcOrd="1" destOrd="0" presId="urn:microsoft.com/office/officeart/2005/8/layout/list1"/>
    <dgm:cxn modelId="{B06932EE-BC8C-4BD8-BE1E-07F6983E0514}" type="presOf" srcId="{D31D0910-E451-4FCF-9DB1-F4E8BA681CA5}" destId="{5217BBF9-1F23-4F7E-B359-42696DA12A17}" srcOrd="0" destOrd="0" presId="urn:microsoft.com/office/officeart/2005/8/layout/list1"/>
    <dgm:cxn modelId="{1723A7A5-8D13-4367-AED2-7E04F7E4C146}" type="presParOf" srcId="{807964B1-C986-441A-9C97-B00DA4077A64}" destId="{A316910A-2F97-44F9-AE07-D307BFF63714}" srcOrd="0" destOrd="0" presId="urn:microsoft.com/office/officeart/2005/8/layout/list1"/>
    <dgm:cxn modelId="{32FE7CC5-0863-4E35-A90F-7382CE321C12}" type="presParOf" srcId="{A316910A-2F97-44F9-AE07-D307BFF63714}" destId="{5217BBF9-1F23-4F7E-B359-42696DA12A17}" srcOrd="0" destOrd="0" presId="urn:microsoft.com/office/officeart/2005/8/layout/list1"/>
    <dgm:cxn modelId="{40992B5C-4979-4362-B68F-E5979BDFBE5C}" type="presParOf" srcId="{A316910A-2F97-44F9-AE07-D307BFF63714}" destId="{BB918AD2-04D0-4542-AB60-66D47C375EBA}" srcOrd="1" destOrd="0" presId="urn:microsoft.com/office/officeart/2005/8/layout/list1"/>
    <dgm:cxn modelId="{FC54B624-A78A-499D-9641-6A9A80A2222D}" type="presParOf" srcId="{807964B1-C986-441A-9C97-B00DA4077A64}" destId="{D7EFEBCA-7DB5-4A06-AF6D-851D61933587}" srcOrd="1" destOrd="0" presId="urn:microsoft.com/office/officeart/2005/8/layout/list1"/>
    <dgm:cxn modelId="{5E76A075-873B-4943-BB9A-11C6DF2B3608}" type="presParOf" srcId="{807964B1-C986-441A-9C97-B00DA4077A64}" destId="{A198E0B5-3F9B-4C37-A968-10AD66D2DF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E5E8E-9DC3-4826-959D-B35E12939E64}">
      <dsp:nvSpPr>
        <dsp:cNvPr id="0" name=""/>
        <dsp:cNvSpPr/>
      </dsp:nvSpPr>
      <dsp:spPr>
        <a:xfrm>
          <a:off x="2285" y="295933"/>
          <a:ext cx="2228849" cy="1193963"/>
        </a:xfrm>
        <a:prstGeom prst="rect">
          <a:avLst/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Количество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информированных согласий</a:t>
          </a:r>
        </a:p>
      </dsp:txBody>
      <dsp:txXfrm>
        <a:off x="2285" y="295933"/>
        <a:ext cx="2228849" cy="1193963"/>
      </dsp:txXfrm>
    </dsp:sp>
    <dsp:sp modelId="{5EADEFEC-F121-4606-A75D-021A5D2F6803}">
      <dsp:nvSpPr>
        <dsp:cNvPr id="0" name=""/>
        <dsp:cNvSpPr/>
      </dsp:nvSpPr>
      <dsp:spPr>
        <a:xfrm>
          <a:off x="0" y="1318656"/>
          <a:ext cx="2228849" cy="3170474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Недоверие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Низкая мотивация</a:t>
          </a:r>
        </a:p>
      </dsp:txBody>
      <dsp:txXfrm>
        <a:off x="0" y="1318656"/>
        <a:ext cx="2228849" cy="3170474"/>
      </dsp:txXfrm>
    </dsp:sp>
    <dsp:sp modelId="{3B473407-1A41-4C70-AD13-9D69C29708B6}">
      <dsp:nvSpPr>
        <dsp:cNvPr id="0" name=""/>
        <dsp:cNvSpPr/>
      </dsp:nvSpPr>
      <dsp:spPr>
        <a:xfrm>
          <a:off x="2543174" y="262642"/>
          <a:ext cx="2228849" cy="1327127"/>
        </a:xfrm>
        <a:prstGeom prst="rect">
          <a:avLst/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Достоверность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получаемых результатов</a:t>
          </a:r>
          <a:r>
            <a:rPr lang="ru-RU" sz="1300" kern="1200" dirty="0"/>
            <a:t>	 </a:t>
          </a:r>
        </a:p>
      </dsp:txBody>
      <dsp:txXfrm>
        <a:off x="2543174" y="262642"/>
        <a:ext cx="2228849" cy="1327127"/>
      </dsp:txXfrm>
    </dsp:sp>
    <dsp:sp modelId="{802DE41A-8216-4F2F-B102-937A01B40388}">
      <dsp:nvSpPr>
        <dsp:cNvPr id="0" name=""/>
        <dsp:cNvSpPr/>
      </dsp:nvSpPr>
      <dsp:spPr>
        <a:xfrm>
          <a:off x="2543174" y="1351947"/>
          <a:ext cx="2228849" cy="317047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Заблуждение в том, что тестирование на наркотики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Принуждение к участию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Стремление найти правильный ответ</a:t>
          </a:r>
        </a:p>
      </dsp:txBody>
      <dsp:txXfrm>
        <a:off x="2543174" y="1351947"/>
        <a:ext cx="2228849" cy="3170474"/>
      </dsp:txXfrm>
    </dsp:sp>
    <dsp:sp modelId="{99B5D612-C2EB-4D05-AE98-822A481C6D1C}">
      <dsp:nvSpPr>
        <dsp:cNvPr id="0" name=""/>
        <dsp:cNvSpPr/>
      </dsp:nvSpPr>
      <dsp:spPr>
        <a:xfrm>
          <a:off x="5084063" y="220901"/>
          <a:ext cx="2228849" cy="1494094"/>
        </a:xfrm>
        <a:prstGeom prst="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Болезненность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проведения СПТ в образовательной организации</a:t>
          </a:r>
        </a:p>
      </dsp:txBody>
      <dsp:txXfrm>
        <a:off x="5084063" y="220901"/>
        <a:ext cx="2228849" cy="1494094"/>
      </dsp:txXfrm>
    </dsp:sp>
    <dsp:sp modelId="{17925F7A-F2AA-45EB-A228-9BB60034C069}">
      <dsp:nvSpPr>
        <dsp:cNvPr id="0" name=""/>
        <dsp:cNvSpPr/>
      </dsp:nvSpPr>
      <dsp:spPr>
        <a:xfrm>
          <a:off x="5084063" y="1393688"/>
          <a:ext cx="2228849" cy="3170474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 понимают сути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Сопротивление в коллективе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Участие всех педагогов</a:t>
          </a:r>
        </a:p>
      </dsp:txBody>
      <dsp:txXfrm>
        <a:off x="5084063" y="1393688"/>
        <a:ext cx="2228849" cy="3170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8BD88-A0E4-4A13-BBB2-3B09D131511A}">
      <dsp:nvSpPr>
        <dsp:cNvPr id="0" name=""/>
        <dsp:cNvSpPr/>
      </dsp:nvSpPr>
      <dsp:spPr>
        <a:xfrm rot="5400000">
          <a:off x="-258055" y="260582"/>
          <a:ext cx="1720371" cy="12042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 1 сентября по 1 октября </a:t>
          </a:r>
        </a:p>
      </dsp:txBody>
      <dsp:txXfrm rot="-5400000">
        <a:off x="2" y="604656"/>
        <a:ext cx="1204259" cy="516112"/>
      </dsp:txXfrm>
    </dsp:sp>
    <dsp:sp modelId="{570AA1C3-1D49-4433-9662-4D58FAEAB83A}">
      <dsp:nvSpPr>
        <dsp:cNvPr id="0" name=""/>
        <dsp:cNvSpPr/>
      </dsp:nvSpPr>
      <dsp:spPr>
        <a:xfrm rot="5400000">
          <a:off x="5761708" y="-4554921"/>
          <a:ext cx="1118241" cy="1023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Проводят информационно-разъяснительную работу с родителями и мотивационную работу с обучающимися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Цель: повышение активности участия обучающихся, снижение количества отказов от СПТ и ПМО</a:t>
          </a:r>
        </a:p>
      </dsp:txBody>
      <dsp:txXfrm rot="-5400000">
        <a:off x="1204260" y="57115"/>
        <a:ext cx="10178550" cy="1009065"/>
      </dsp:txXfrm>
    </dsp:sp>
    <dsp:sp modelId="{D21F1637-763B-47A5-BB84-7DB129A0C083}">
      <dsp:nvSpPr>
        <dsp:cNvPr id="0" name=""/>
        <dsp:cNvSpPr/>
      </dsp:nvSpPr>
      <dsp:spPr>
        <a:xfrm rot="5400000">
          <a:off x="-258055" y="1788182"/>
          <a:ext cx="1720371" cy="1204259"/>
        </a:xfrm>
        <a:prstGeom prst="chevron">
          <a:avLst/>
        </a:prstGeom>
        <a:solidFill>
          <a:schemeClr val="accent3">
            <a:hueOff val="-1495338"/>
            <a:satOff val="12512"/>
            <a:lumOff val="2353"/>
            <a:alphaOff val="0"/>
          </a:schemeClr>
        </a:solidFill>
        <a:ln w="9525" cap="flat" cmpd="sng" algn="ctr">
          <a:solidFill>
            <a:schemeClr val="accent3">
              <a:hueOff val="-1495338"/>
              <a:satOff val="12512"/>
              <a:lumOff val="2353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 15 сентября по 01 ноября</a:t>
          </a:r>
        </a:p>
      </dsp:txBody>
      <dsp:txXfrm rot="-5400000">
        <a:off x="2" y="2132256"/>
        <a:ext cx="1204259" cy="516112"/>
      </dsp:txXfrm>
    </dsp:sp>
    <dsp:sp modelId="{BDED8E4C-D0FC-4284-A607-350DD06235CD}">
      <dsp:nvSpPr>
        <dsp:cNvPr id="0" name=""/>
        <dsp:cNvSpPr/>
      </dsp:nvSpPr>
      <dsp:spPr>
        <a:xfrm rot="5400000">
          <a:off x="5761708" y="-3027321"/>
          <a:ext cx="1118241" cy="1023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95338"/>
              <a:satOff val="12512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Проводят социально-психологическое тестирование на единой электронной платформе 73.</a:t>
          </a:r>
          <a:r>
            <a:rPr lang="en-US" sz="1800" kern="1200" dirty="0"/>
            <a:t>soctest.ru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Направляют акты по передачи результатов региональному оператору</a:t>
          </a:r>
        </a:p>
      </dsp:txBody>
      <dsp:txXfrm rot="-5400000">
        <a:off x="1204260" y="1584715"/>
        <a:ext cx="10178550" cy="1009065"/>
      </dsp:txXfrm>
    </dsp:sp>
    <dsp:sp modelId="{702F68E1-3A5B-493E-A4AB-CB378740868D}">
      <dsp:nvSpPr>
        <dsp:cNvPr id="0" name=""/>
        <dsp:cNvSpPr/>
      </dsp:nvSpPr>
      <dsp:spPr>
        <a:xfrm rot="5400000">
          <a:off x="-258055" y="3315782"/>
          <a:ext cx="1720371" cy="1204259"/>
        </a:xfrm>
        <a:prstGeom prst="chevron">
          <a:avLst/>
        </a:prstGeom>
        <a:solidFill>
          <a:schemeClr val="accent3">
            <a:hueOff val="-2990677"/>
            <a:satOff val="25025"/>
            <a:lumOff val="4706"/>
            <a:alphaOff val="0"/>
          </a:schemeClr>
        </a:solidFill>
        <a:ln w="9525" cap="flat" cmpd="sng" algn="ctr">
          <a:solidFill>
            <a:schemeClr val="accent3">
              <a:hueOff val="-2990677"/>
              <a:satOff val="25025"/>
              <a:lumOff val="4706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Январь  - май</a:t>
          </a:r>
        </a:p>
      </dsp:txBody>
      <dsp:txXfrm rot="-5400000">
        <a:off x="2" y="3659856"/>
        <a:ext cx="1204259" cy="516112"/>
      </dsp:txXfrm>
    </dsp:sp>
    <dsp:sp modelId="{AE2C14E0-0089-418B-ACAF-83B7642B8A3F}">
      <dsp:nvSpPr>
        <dsp:cNvPr id="0" name=""/>
        <dsp:cNvSpPr/>
      </dsp:nvSpPr>
      <dsp:spPr>
        <a:xfrm rot="5400000">
          <a:off x="5761708" y="-1499721"/>
          <a:ext cx="1118241" cy="1023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990677"/>
              <a:satOff val="25025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Оказывают содействие в проведении профилактических медицинских осмотров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 результатам СПТ корректируют и реализуют планы профилактической работы</a:t>
          </a:r>
        </a:p>
      </dsp:txBody>
      <dsp:txXfrm rot="-5400000">
        <a:off x="1204260" y="3112315"/>
        <a:ext cx="10178550" cy="1009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5044-2952-45FB-8753-442BEE21E404}">
      <dsp:nvSpPr>
        <dsp:cNvPr id="0" name=""/>
        <dsp:cNvSpPr/>
      </dsp:nvSpPr>
      <dsp:spPr>
        <a:xfrm>
          <a:off x="0" y="202089"/>
          <a:ext cx="10040646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266" tIns="437388" rIns="7792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Обучающиеся 7 класса достигшие 13 летнего возраста</a:t>
          </a:r>
        </a:p>
      </dsp:txBody>
      <dsp:txXfrm>
        <a:off x="0" y="202089"/>
        <a:ext cx="10040646" cy="876487"/>
      </dsp:txXfrm>
    </dsp:sp>
    <dsp:sp modelId="{C6020C80-AB15-4A4B-8CF2-28F82D8C5C83}">
      <dsp:nvSpPr>
        <dsp:cNvPr id="0" name=""/>
        <dsp:cNvSpPr/>
      </dsp:nvSpPr>
      <dsp:spPr>
        <a:xfrm>
          <a:off x="502032" y="15152"/>
          <a:ext cx="6894981" cy="50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659" tIns="0" rIns="26565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Кто подлежит тестированию?</a:t>
          </a:r>
        </a:p>
      </dsp:txBody>
      <dsp:txXfrm>
        <a:off x="526824" y="39944"/>
        <a:ext cx="6845397" cy="458279"/>
      </dsp:txXfrm>
    </dsp:sp>
    <dsp:sp modelId="{DA6281A9-117B-4E01-A74B-19D55301D6C5}">
      <dsp:nvSpPr>
        <dsp:cNvPr id="0" name=""/>
        <dsp:cNvSpPr/>
      </dsp:nvSpPr>
      <dsp:spPr>
        <a:xfrm>
          <a:off x="0" y="1520321"/>
          <a:ext cx="10040646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266" tIns="437388" rIns="7792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С 15 лет необходимо наличие информированного согласия от обучающегося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До 15 лет необходимо наличие согласия родителей (законных представителей)  </a:t>
          </a:r>
        </a:p>
      </dsp:txBody>
      <dsp:txXfrm>
        <a:off x="0" y="1520321"/>
        <a:ext cx="10040646" cy="1752975"/>
      </dsp:txXfrm>
    </dsp:sp>
    <dsp:sp modelId="{7893A093-B09F-4C11-9221-E11416A0ADB6}">
      <dsp:nvSpPr>
        <dsp:cNvPr id="0" name=""/>
        <dsp:cNvSpPr/>
      </dsp:nvSpPr>
      <dsp:spPr>
        <a:xfrm>
          <a:off x="502032" y="1202943"/>
          <a:ext cx="702845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659" tIns="0" rIns="26565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Добровольность </a:t>
          </a:r>
        </a:p>
      </dsp:txBody>
      <dsp:txXfrm>
        <a:off x="532294" y="1233205"/>
        <a:ext cx="6967928" cy="559396"/>
      </dsp:txXfrm>
    </dsp:sp>
    <dsp:sp modelId="{728CCF60-2BA0-4587-988F-5F4E23252D7A}">
      <dsp:nvSpPr>
        <dsp:cNvPr id="0" name=""/>
        <dsp:cNvSpPr/>
      </dsp:nvSpPr>
      <dsp:spPr>
        <a:xfrm>
          <a:off x="0" y="3689238"/>
          <a:ext cx="10040646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266" tIns="437388" rIns="7792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В электронном  варианте и в бланковом (на бумажном носителе)</a:t>
          </a:r>
        </a:p>
      </dsp:txBody>
      <dsp:txXfrm>
        <a:off x="0" y="3689238"/>
        <a:ext cx="10040646" cy="876487"/>
      </dsp:txXfrm>
    </dsp:sp>
    <dsp:sp modelId="{0E5545EF-2F56-42BC-AC2D-CCB98600618E}">
      <dsp:nvSpPr>
        <dsp:cNvPr id="0" name=""/>
        <dsp:cNvSpPr/>
      </dsp:nvSpPr>
      <dsp:spPr>
        <a:xfrm>
          <a:off x="502032" y="3379278"/>
          <a:ext cx="702845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659" tIns="0" rIns="26565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Форма проведения</a:t>
          </a:r>
        </a:p>
      </dsp:txBody>
      <dsp:txXfrm>
        <a:off x="532294" y="3409540"/>
        <a:ext cx="696792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AA114-4AD4-4383-865E-39E46F4373C3}">
      <dsp:nvSpPr>
        <dsp:cNvPr id="0" name=""/>
        <dsp:cNvSpPr/>
      </dsp:nvSpPr>
      <dsp:spPr>
        <a:xfrm>
          <a:off x="0" y="255882"/>
          <a:ext cx="10093911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400" tIns="374904" rIns="783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Не менее 3-х человек ответственных за оказание социально-педагогической и (или) психологической  помощи обучающимся</a:t>
          </a:r>
        </a:p>
      </dsp:txBody>
      <dsp:txXfrm>
        <a:off x="0" y="255882"/>
        <a:ext cx="10093911" cy="963900"/>
      </dsp:txXfrm>
    </dsp:sp>
    <dsp:sp modelId="{350BC745-36D9-41D3-8AC1-21F100B6008B}">
      <dsp:nvSpPr>
        <dsp:cNvPr id="0" name=""/>
        <dsp:cNvSpPr/>
      </dsp:nvSpPr>
      <dsp:spPr>
        <a:xfrm>
          <a:off x="504695" y="16594"/>
          <a:ext cx="706573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068" tIns="0" rIns="2670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Состав комиссии по проведения СПТ в ОО</a:t>
          </a:r>
        </a:p>
      </dsp:txBody>
      <dsp:txXfrm>
        <a:off x="530634" y="42533"/>
        <a:ext cx="7013859" cy="479482"/>
      </dsp:txXfrm>
    </dsp:sp>
    <dsp:sp modelId="{73C64914-95F0-41A3-8F40-5B853EB42BBF}">
      <dsp:nvSpPr>
        <dsp:cNvPr id="0" name=""/>
        <dsp:cNvSpPr/>
      </dsp:nvSpPr>
      <dsp:spPr>
        <a:xfrm>
          <a:off x="0" y="1491584"/>
          <a:ext cx="10093911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400" tIns="374904" rIns="783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Результаты формируются по классам</a:t>
          </a:r>
        </a:p>
      </dsp:txBody>
      <dsp:txXfrm>
        <a:off x="0" y="1491584"/>
        <a:ext cx="10093911" cy="722925"/>
      </dsp:txXfrm>
    </dsp:sp>
    <dsp:sp modelId="{12785338-9728-4D14-8E24-339DF7564B69}">
      <dsp:nvSpPr>
        <dsp:cNvPr id="0" name=""/>
        <dsp:cNvSpPr/>
      </dsp:nvSpPr>
      <dsp:spPr>
        <a:xfrm>
          <a:off x="465874" y="1364942"/>
          <a:ext cx="706573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068" tIns="0" rIns="2670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Комплектация  результатов</a:t>
          </a:r>
        </a:p>
      </dsp:txBody>
      <dsp:txXfrm>
        <a:off x="491813" y="1390881"/>
        <a:ext cx="7013859" cy="479482"/>
      </dsp:txXfrm>
    </dsp:sp>
    <dsp:sp modelId="{72679E0F-B801-49D7-B070-9D3628AA28E2}">
      <dsp:nvSpPr>
        <dsp:cNvPr id="0" name=""/>
        <dsp:cNvSpPr/>
      </dsp:nvSpPr>
      <dsp:spPr>
        <a:xfrm>
          <a:off x="0" y="2616433"/>
          <a:ext cx="10093911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400" tIns="374904" rIns="783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Тестирование проводится ежегодно в соответствии с распорядительным актом руководителя ОО</a:t>
          </a:r>
        </a:p>
      </dsp:txBody>
      <dsp:txXfrm>
        <a:off x="0" y="2616433"/>
        <a:ext cx="10093911" cy="963900"/>
      </dsp:txXfrm>
    </dsp:sp>
    <dsp:sp modelId="{275560F2-673E-4444-89DA-A2097E9C75CC}">
      <dsp:nvSpPr>
        <dsp:cNvPr id="0" name=""/>
        <dsp:cNvSpPr/>
      </dsp:nvSpPr>
      <dsp:spPr>
        <a:xfrm>
          <a:off x="543516" y="2477119"/>
          <a:ext cx="706573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068" tIns="0" rIns="2670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Как часто проводится тестирование </a:t>
          </a:r>
        </a:p>
      </dsp:txBody>
      <dsp:txXfrm>
        <a:off x="569455" y="2503058"/>
        <a:ext cx="7013859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8E0B5-3F9B-4C37-A968-10AD66D2DF7D}">
      <dsp:nvSpPr>
        <dsp:cNvPr id="0" name=""/>
        <dsp:cNvSpPr/>
      </dsp:nvSpPr>
      <dsp:spPr>
        <a:xfrm>
          <a:off x="0" y="297763"/>
          <a:ext cx="91878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820" tIns="249936" rIns="72782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Информированные согласия хранятся до момента отчисления обучающегося из ОО</a:t>
          </a:r>
        </a:p>
      </dsp:txBody>
      <dsp:txXfrm>
        <a:off x="0" y="297763"/>
        <a:ext cx="9187878" cy="907200"/>
      </dsp:txXfrm>
    </dsp:sp>
    <dsp:sp modelId="{BB918AD2-04D0-4542-AB60-66D47C375EBA}">
      <dsp:nvSpPr>
        <dsp:cNvPr id="0" name=""/>
        <dsp:cNvSpPr/>
      </dsp:nvSpPr>
      <dsp:spPr>
        <a:xfrm>
          <a:off x="351632" y="568"/>
          <a:ext cx="6558034" cy="49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120" tIns="0" rIns="2481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Срок хранения согласий</a:t>
          </a:r>
        </a:p>
      </dsp:txBody>
      <dsp:txXfrm>
        <a:off x="375834" y="24770"/>
        <a:ext cx="6509630" cy="447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armonya.73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A2FE4-BDCF-4E5D-8B0A-53172B81C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Организация профилактической работы образовательных организаций в рамках единого диагностического подхода социально-психологического тестирования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842719-3BB0-4E21-87E3-804A7D2E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705164"/>
            <a:ext cx="7345367" cy="87948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b="1" dirty="0"/>
              <a:t>Руководитель отдела методического обеспечения психологических служб образовательных организаций Ульяновской области</a:t>
            </a:r>
          </a:p>
          <a:p>
            <a:pPr algn="r"/>
            <a:r>
              <a:rPr lang="ru-RU" sz="1800" b="1" dirty="0" err="1"/>
              <a:t>Патькова</a:t>
            </a:r>
            <a:r>
              <a:rPr lang="ru-RU" sz="1800" b="1" dirty="0"/>
              <a:t> Наталья Юрьевна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4002EB-8292-4D6F-87CA-FFF4F32FC853}"/>
              </a:ext>
            </a:extLst>
          </p:cNvPr>
          <p:cNvSpPr/>
          <p:nvPr/>
        </p:nvSpPr>
        <p:spPr>
          <a:xfrm>
            <a:off x="1651247" y="124290"/>
            <a:ext cx="9676659" cy="62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117F5-8F04-4301-9D06-84136348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58" y="1129545"/>
            <a:ext cx="872276" cy="738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764B3-A174-4116-8389-A4C2192A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" y="62144"/>
            <a:ext cx="1140782" cy="691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080D68-87FE-4917-8217-C3F9D2ABE328}"/>
              </a:ext>
            </a:extLst>
          </p:cNvPr>
          <p:cNvSpPr txBox="1"/>
          <p:nvPr/>
        </p:nvSpPr>
        <p:spPr>
          <a:xfrm>
            <a:off x="1242874" y="124289"/>
            <a:ext cx="994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Министерство просвещения и воспитания  Ульяновской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3F97C-4A00-458A-BDC6-F066DCC05819}"/>
              </a:ext>
            </a:extLst>
          </p:cNvPr>
          <p:cNvSpPr txBox="1"/>
          <p:nvPr/>
        </p:nvSpPr>
        <p:spPr>
          <a:xfrm>
            <a:off x="9596761" y="1970843"/>
            <a:ext cx="2379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ОГБНОУ </a:t>
            </a:r>
          </a:p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ППМС </a:t>
            </a:r>
          </a:p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06273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53E3D4-40E6-48F6-9B04-6604AE5A3056}"/>
              </a:ext>
            </a:extLst>
          </p:cNvPr>
          <p:cNvSpPr/>
          <p:nvPr/>
        </p:nvSpPr>
        <p:spPr>
          <a:xfrm>
            <a:off x="284085" y="122295"/>
            <a:ext cx="11780668" cy="6735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8DDFB-780B-4FA2-815B-24DCCF8125C2}"/>
              </a:ext>
            </a:extLst>
          </p:cNvPr>
          <p:cNvSpPr/>
          <p:nvPr/>
        </p:nvSpPr>
        <p:spPr>
          <a:xfrm>
            <a:off x="390618" y="310719"/>
            <a:ext cx="10777492" cy="1597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социально-психологического тестирования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цикл мероприятий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A8530-1F8B-4038-92BC-442A3926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26" y="122295"/>
            <a:ext cx="1450974" cy="89619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CFB1C7F-CDD2-4782-B404-03E2699F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505548"/>
              </p:ext>
            </p:extLst>
          </p:nvPr>
        </p:nvGraphicFramePr>
        <p:xfrm>
          <a:off x="470518" y="1766656"/>
          <a:ext cx="11437398" cy="478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198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1EBACB-DC20-42A5-A49B-D2181E2551A8}"/>
              </a:ext>
            </a:extLst>
          </p:cNvPr>
          <p:cNvSpPr/>
          <p:nvPr/>
        </p:nvSpPr>
        <p:spPr>
          <a:xfrm>
            <a:off x="230819" y="113418"/>
            <a:ext cx="11842812" cy="6461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01DA5-A61E-4DB3-B560-EAFD6741A45F}"/>
              </a:ext>
            </a:extLst>
          </p:cNvPr>
          <p:cNvSpPr txBox="1"/>
          <p:nvPr/>
        </p:nvSpPr>
        <p:spPr>
          <a:xfrm>
            <a:off x="328472" y="283126"/>
            <a:ext cx="9942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социально-психологического тестирования обучающихся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7279A-2482-456F-8502-40CE3203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26" y="113418"/>
            <a:ext cx="1450974" cy="89619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D454644-08A4-4061-84CD-C19159455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72587"/>
              </p:ext>
            </p:extLst>
          </p:nvPr>
        </p:nvGraphicFramePr>
        <p:xfrm>
          <a:off x="1713390" y="1695635"/>
          <a:ext cx="10040646" cy="458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02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73CEE4-3FA4-4541-8B43-901A4632FEA7}"/>
              </a:ext>
            </a:extLst>
          </p:cNvPr>
          <p:cNvSpPr/>
          <p:nvPr/>
        </p:nvSpPr>
        <p:spPr>
          <a:xfrm>
            <a:off x="99134" y="124513"/>
            <a:ext cx="11993732" cy="6613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251F4-53B8-490D-9712-1549BA2AB630}"/>
              </a:ext>
            </a:extLst>
          </p:cNvPr>
          <p:cNvSpPr txBox="1"/>
          <p:nvPr/>
        </p:nvSpPr>
        <p:spPr>
          <a:xfrm>
            <a:off x="585925" y="372861"/>
            <a:ext cx="9703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социально-психологического тестирования обучающихся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2FE84-4771-49CF-96B5-40D62C34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321" y="122295"/>
            <a:ext cx="1450974" cy="89619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EFA716E-DABF-45B7-90D1-A61F81E5F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005398"/>
              </p:ext>
            </p:extLst>
          </p:nvPr>
        </p:nvGraphicFramePr>
        <p:xfrm>
          <a:off x="1740023" y="1591322"/>
          <a:ext cx="10093911" cy="367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AB01FCD-7F94-460A-9BA0-764406EEA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410025"/>
              </p:ext>
            </p:extLst>
          </p:nvPr>
        </p:nvGraphicFramePr>
        <p:xfrm>
          <a:off x="2456155" y="5495278"/>
          <a:ext cx="9377779" cy="124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748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600501-91E7-4175-A4C5-3DA194A4CD63}"/>
              </a:ext>
            </a:extLst>
          </p:cNvPr>
          <p:cNvSpPr/>
          <p:nvPr/>
        </p:nvSpPr>
        <p:spPr>
          <a:xfrm>
            <a:off x="476863" y="665483"/>
            <a:ext cx="1123827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  <a:ea typeface="Calibri" panose="020F0502020204030204" pitchFamily="34" charset="0"/>
              </a:rPr>
              <a:t>ЕМ СПТ     Факторы риска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56507-2068-4467-94D2-DCC89F93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4" y="2547548"/>
            <a:ext cx="10632346" cy="3822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8A66E-F54F-400D-B6FA-685E484C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0" y="1373369"/>
            <a:ext cx="81693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5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21FA0D-0186-4FB4-8D1C-E38B6FA84FB5}"/>
              </a:ext>
            </a:extLst>
          </p:cNvPr>
          <p:cNvSpPr/>
          <p:nvPr/>
        </p:nvSpPr>
        <p:spPr>
          <a:xfrm>
            <a:off x="471113" y="524247"/>
            <a:ext cx="1123827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  <a:ea typeface="Calibri" panose="020F0502020204030204" pitchFamily="34" charset="0"/>
              </a:rPr>
              <a:t>ЕМ СПТ     Факторы защиты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C53C13-10C1-4AB2-B671-6158BE86F44F}"/>
              </a:ext>
            </a:extLst>
          </p:cNvPr>
          <p:cNvSpPr/>
          <p:nvPr/>
        </p:nvSpPr>
        <p:spPr>
          <a:xfrm>
            <a:off x="793630" y="2519082"/>
            <a:ext cx="10593238" cy="360098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3600" b="1" dirty="0"/>
              <a:t>Принятие  родителями </a:t>
            </a:r>
          </a:p>
          <a:p>
            <a:pPr algn="ctr"/>
            <a:r>
              <a:rPr lang="ru-RU" sz="3600" b="1" dirty="0">
                <a:ea typeface="Calibri" panose="020F0502020204030204" pitchFamily="34" charset="0"/>
              </a:rPr>
              <a:t>Принятие  одноклассниками</a:t>
            </a:r>
          </a:p>
          <a:p>
            <a:pPr algn="ctr"/>
            <a:r>
              <a:rPr lang="ru-RU" sz="3600" b="1" dirty="0">
                <a:ea typeface="Calibri" panose="020F0502020204030204" pitchFamily="34" charset="0"/>
              </a:rPr>
              <a:t>Социальная  активность</a:t>
            </a:r>
          </a:p>
          <a:p>
            <a:pPr algn="ctr"/>
            <a:r>
              <a:rPr lang="ru-RU" sz="3600" b="1" dirty="0">
                <a:ea typeface="Calibri" panose="020F0502020204030204" pitchFamily="34" charset="0"/>
              </a:rPr>
              <a:t>Самоконтроль  поведения                                                                   </a:t>
            </a:r>
            <a:r>
              <a:rPr lang="ru-RU" sz="3600" b="1" dirty="0" err="1">
                <a:ea typeface="Calibri" panose="020F0502020204030204" pitchFamily="34" charset="0"/>
              </a:rPr>
              <a:t>Самоэффективность</a:t>
            </a:r>
            <a:endParaRPr lang="ru-RU" sz="3600" b="1" dirty="0">
              <a:ea typeface="Calibri" panose="020F0502020204030204" pitchFamily="34" charset="0"/>
            </a:endParaRPr>
          </a:p>
          <a:p>
            <a:pPr algn="ctr"/>
            <a:endParaRPr lang="ru-RU" sz="2400" b="1" dirty="0">
              <a:ea typeface="Calibri" panose="020F0502020204030204" pitchFamily="34" charset="0"/>
            </a:endParaRPr>
          </a:p>
        </p:txBody>
      </p:sp>
      <p:sp>
        <p:nvSpPr>
          <p:cNvPr id="4" name="Стрелка вверх 6">
            <a:extLst>
              <a:ext uri="{FF2B5EF4-FFF2-40B4-BE49-F238E27FC236}">
                <a16:creationId xmlns:a16="http://schemas.microsoft.com/office/drawing/2014/main" id="{DA5B4336-8497-42B5-AF59-7B6A169D7581}"/>
              </a:ext>
            </a:extLst>
          </p:cNvPr>
          <p:cNvSpPr/>
          <p:nvPr/>
        </p:nvSpPr>
        <p:spPr>
          <a:xfrm>
            <a:off x="1791478" y="1232133"/>
            <a:ext cx="484632" cy="4887935"/>
          </a:xfrm>
          <a:prstGeom prst="upArrow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6">
            <a:extLst>
              <a:ext uri="{FF2B5EF4-FFF2-40B4-BE49-F238E27FC236}">
                <a16:creationId xmlns:a16="http://schemas.microsoft.com/office/drawing/2014/main" id="{436FF953-CB5C-45FF-8106-DD81E74C9806}"/>
              </a:ext>
            </a:extLst>
          </p:cNvPr>
          <p:cNvSpPr/>
          <p:nvPr/>
        </p:nvSpPr>
        <p:spPr>
          <a:xfrm>
            <a:off x="9816862" y="1232133"/>
            <a:ext cx="484632" cy="4887935"/>
          </a:xfrm>
          <a:prstGeom prst="upArrow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3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642542-4F99-4785-AC13-D8E1B8150E0B}"/>
              </a:ext>
            </a:extLst>
          </p:cNvPr>
          <p:cNvSpPr/>
          <p:nvPr/>
        </p:nvSpPr>
        <p:spPr>
          <a:xfrm>
            <a:off x="471548" y="319177"/>
            <a:ext cx="11238271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Выявляет ли </a:t>
            </a:r>
            <a:r>
              <a:rPr lang="ru-RU" sz="3600" b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методика ЕМ СПТ </a:t>
            </a:r>
            <a:r>
              <a:rPr lang="ru-RU" sz="3600" b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наркопотребление</a:t>
            </a:r>
            <a:r>
              <a:rPr lang="ru-RU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или </a:t>
            </a:r>
            <a:r>
              <a:rPr lang="ru-RU" sz="3600" b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наркозависимость</a:t>
            </a:r>
            <a:r>
              <a:rPr lang="ru-RU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697C5A-8AD9-4D1E-8B82-E24F83748AB3}"/>
              </a:ext>
            </a:extLst>
          </p:cNvPr>
          <p:cNvSpPr/>
          <p:nvPr/>
        </p:nvSpPr>
        <p:spPr>
          <a:xfrm>
            <a:off x="828136" y="1802921"/>
            <a:ext cx="10394830" cy="489364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Методика</a:t>
            </a:r>
            <a:r>
              <a:rPr lang="ru-RU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не может 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быть использована для формулировки заключения о наркотической или иной зависимости</a:t>
            </a:r>
          </a:p>
          <a:p>
            <a:pPr algn="ctr">
              <a:buFont typeface="Arial" charset="0"/>
              <a:buChar char="•"/>
            </a:pP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Она выявляет социально-психологические предпосылки, которые в определенных обстоятельствах могут спровоцировать желание попробовать наркотик</a:t>
            </a:r>
          </a:p>
          <a:p>
            <a:pPr algn="ctr"/>
            <a:endParaRPr lang="ru-RU" sz="3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9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9F669E6A-C8D7-4AA0-AB75-679DCB66F53E}"/>
              </a:ext>
            </a:extLst>
          </p:cNvPr>
          <p:cNvSpPr txBox="1">
            <a:spLocks/>
          </p:cNvSpPr>
          <p:nvPr/>
        </p:nvSpPr>
        <p:spPr>
          <a:xfrm>
            <a:off x="543463" y="310551"/>
            <a:ext cx="11290471" cy="6099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b="1" dirty="0"/>
              <a:t>Отдел методического обеспечения психологических служб образовательных организаций Ульяновской области</a:t>
            </a:r>
          </a:p>
          <a:p>
            <a:endParaRPr lang="ru-RU" b="1" dirty="0"/>
          </a:p>
          <a:p>
            <a:pPr marL="0" indent="0">
              <a:buFont typeface="Wingdings 2" pitchFamily="18" charset="2"/>
              <a:buNone/>
            </a:pPr>
            <a:r>
              <a:rPr lang="ru-RU" b="1" dirty="0"/>
              <a:t>ОГБНОУ Центр ППМС «Развитие» (ул. Врача Михайлова, 54) </a:t>
            </a:r>
          </a:p>
          <a:p>
            <a:endParaRPr lang="ru-RU" dirty="0"/>
          </a:p>
          <a:p>
            <a:pPr marL="0" indent="0">
              <a:buFont typeface="Wingdings 2" pitchFamily="18" charset="2"/>
              <a:buNone/>
            </a:pPr>
            <a:r>
              <a:rPr lang="en-US" dirty="0">
                <a:hlinkClick r:id="rId2"/>
              </a:rPr>
              <a:t>Garmonya.73@yandex.ru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Патькова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Наталья Юрьевна</a:t>
            </a:r>
          </a:p>
          <a:p>
            <a:pPr marL="0" indent="0">
              <a:buFont typeface="Wingdings 2" pitchFamily="18" charset="2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89278145402</a:t>
            </a:r>
          </a:p>
          <a:p>
            <a:pPr>
              <a:buFont typeface="Wingdings 2" pitchFamily="18" charset="2"/>
              <a:buNone/>
            </a:pPr>
            <a:r>
              <a:rPr lang="ru-RU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240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BE5EB-FE69-4A5F-97F2-05B9C07A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3648722" cy="4601183"/>
          </a:xfrm>
        </p:spPr>
        <p:txBody>
          <a:bodyPr>
            <a:normAutofit/>
          </a:bodyPr>
          <a:lstStyle/>
          <a:p>
            <a:r>
              <a:rPr lang="ru-RU" sz="3200" b="1" dirty="0"/>
              <a:t>Приоритетные направления профилактической работы </a:t>
            </a:r>
            <a:br>
              <a:rPr lang="ru-RU" sz="3200" b="1" dirty="0"/>
            </a:br>
            <a:r>
              <a:rPr lang="ru-RU" sz="3200" b="1" dirty="0"/>
              <a:t>в 2021-2022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43A4E-B3C0-4257-BA61-5542CBB8866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Правительственной комиссии по делам несовершеннолетних и защите их прав 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Заседание №28 от 1 апреля 2021 года</a:t>
            </a: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Профилактика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кибербуллинга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Создание альтернативы асоциальному поведению.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Профилактика суицида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аутоагессивного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поведения детей.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Профилактика самовольных уходов из дома.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5EB399-18CE-455E-BE09-06C306F1D099}"/>
              </a:ext>
            </a:extLst>
          </p:cNvPr>
          <p:cNvSpPr/>
          <p:nvPr/>
        </p:nvSpPr>
        <p:spPr>
          <a:xfrm>
            <a:off x="488271" y="754601"/>
            <a:ext cx="11265763" cy="53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системы профилактики безнадзорности и правонарушений на период  до 2025 года *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* Распоряжение Правительства РФ от 18.03.2021 № 656-р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F206E3-A013-4FB4-B4D0-CA2E214FAC23}"/>
              </a:ext>
            </a:extLst>
          </p:cNvPr>
          <p:cNvSpPr/>
          <p:nvPr/>
        </p:nvSpPr>
        <p:spPr>
          <a:xfrm>
            <a:off x="541537" y="1518081"/>
            <a:ext cx="11159230" cy="4998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профилактике девиантного поведения (новая редакция)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санитарно-гигиенических знаний.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здорового образа жизни.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правового просвещения, формирование и повышение правового сознания, правовой культуры.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несовершеннолетних в добровольческую деятельность, социальные и экологические проекты.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профилактики правонарушений в период каникул.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профессиональной ориентации несовершеннолетних.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эффективных механизмов временного трудоустройства несовершеннолетних от 14 до 18 лет.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7FD0D6-4DA1-4D30-9187-88726CA2501A}"/>
              </a:ext>
            </a:extLst>
          </p:cNvPr>
          <p:cNvSpPr/>
          <p:nvPr/>
        </p:nvSpPr>
        <p:spPr>
          <a:xfrm>
            <a:off x="301842" y="79899"/>
            <a:ext cx="11736278" cy="76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профилактической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6503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F206E3-A013-4FB4-B4D0-CA2E214FAC23}"/>
              </a:ext>
            </a:extLst>
          </p:cNvPr>
          <p:cNvSpPr/>
          <p:nvPr/>
        </p:nvSpPr>
        <p:spPr>
          <a:xfrm>
            <a:off x="587406" y="1171853"/>
            <a:ext cx="11159230" cy="5273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№3 «О наркотических средствах и психотропных веществах»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273 «Об образовании в Российской Федерации»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59 от 20.02.2020года «Об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20 августа 2021 года 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Распорядительные акты регионального и муниципального уровня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Распорядительные акты образовательных организаций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7FD0D6-4DA1-4D30-9187-88726CA2501A}"/>
              </a:ext>
            </a:extLst>
          </p:cNvPr>
          <p:cNvSpPr/>
          <p:nvPr/>
        </p:nvSpPr>
        <p:spPr>
          <a:xfrm>
            <a:off x="301842" y="79899"/>
            <a:ext cx="11736278" cy="76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 регламентирующие проведение социально-психологического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56335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05185D-B8B2-4F06-BC4A-04B6DA40873E}"/>
              </a:ext>
            </a:extLst>
          </p:cNvPr>
          <p:cNvSpPr/>
          <p:nvPr/>
        </p:nvSpPr>
        <p:spPr>
          <a:xfrm>
            <a:off x="207389" y="-1"/>
            <a:ext cx="11821853" cy="135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профилактической деятельности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государственной антинаркотической политики*</a:t>
            </a:r>
          </a:p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*Указ президента РФ №733 от 23 июня2020 года</a:t>
            </a:r>
          </a:p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Стратегии государственной антинаркотической политики Российской Федерации до 2030 года»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BFE30-BACB-4377-A5EB-939ACC38BD9A}"/>
              </a:ext>
            </a:extLst>
          </p:cNvPr>
          <p:cNvSpPr/>
          <p:nvPr/>
        </p:nvSpPr>
        <p:spPr>
          <a:xfrm>
            <a:off x="270497" y="870011"/>
            <a:ext cx="1803710" cy="57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цель: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задачи: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реализации: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реализации: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36E0D7D-7F2B-4747-9CBA-395F9707CC06}"/>
              </a:ext>
            </a:extLst>
          </p:cNvPr>
          <p:cNvSpPr/>
          <p:nvPr/>
        </p:nvSpPr>
        <p:spPr>
          <a:xfrm>
            <a:off x="1172352" y="4825747"/>
            <a:ext cx="484632" cy="5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FF8B05-FB29-4CF5-9384-BAFB5A4A3222}"/>
              </a:ext>
            </a:extLst>
          </p:cNvPr>
          <p:cNvSpPr/>
          <p:nvPr/>
        </p:nvSpPr>
        <p:spPr>
          <a:xfrm>
            <a:off x="2283788" y="1358282"/>
            <a:ext cx="9700823" cy="54011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в обществе осознанного негативного отношения к незаконному потреблению наркотиков и участию в их незаконном обороте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 общих методологических  основаниях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системы комплексной антинаркотической профилактической деятельности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 учетом традиционных российских духовно-нравственных и культурных ценностей условий для формирования в обществе осознанного негативного отношения к незаконному потреблению наркотиков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профилактика и раннее выявление незаконного потребление наркотиков;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инфраструктуры, форм и методов первичной профилактики незаконного потребления наркотиков, в том числе совершенствование педагогических программ и методик профилактики противоправного поведения несовершеннолетних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профилактических мероприятий в образовательные программы, внеурочную и воспитательную работу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уделение особого внимания духовно-нравственному воспитанию в образовательных организациях, формирующему у обучающихся устойчивое неприятие незаконного потребления наркотиков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обязательного участия обучающихся в мероприятиях по раннему выявлению незаконного потребления наркотиков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888ED6-4C78-488C-B907-41F049DD52FB}"/>
              </a:ext>
            </a:extLst>
          </p:cNvPr>
          <p:cNvSpPr/>
          <p:nvPr/>
        </p:nvSpPr>
        <p:spPr>
          <a:xfrm>
            <a:off x="2836844" y="4191679"/>
            <a:ext cx="9084659" cy="4336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53.4 Федерального закона № 3-ФЗ «О наркотических средствах и психотропных веществах»</a:t>
            </a:r>
          </a:p>
        </p:txBody>
      </p:sp>
    </p:spTree>
    <p:extLst>
      <p:ext uri="{BB962C8B-B14F-4D97-AF65-F5344CB8AC3E}">
        <p14:creationId xmlns:p14="http://schemas.microsoft.com/office/powerpoint/2010/main" val="242879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05185D-B8B2-4F06-BC4A-04B6DA40873E}"/>
              </a:ext>
            </a:extLst>
          </p:cNvPr>
          <p:cNvSpPr/>
          <p:nvPr/>
        </p:nvSpPr>
        <p:spPr>
          <a:xfrm>
            <a:off x="207390" y="-1"/>
            <a:ext cx="11777222" cy="120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профилактической деятельности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Российской Федерации»*</a:t>
            </a:r>
          </a:p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*Федеральный закон от 29.12.2012 № 273-ФЗ</a:t>
            </a:r>
          </a:p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BFE30-BACB-4377-A5EB-939ACC38BD9A}"/>
              </a:ext>
            </a:extLst>
          </p:cNvPr>
          <p:cNvSpPr/>
          <p:nvPr/>
        </p:nvSpPr>
        <p:spPr>
          <a:xfrm>
            <a:off x="275208" y="1296140"/>
            <a:ext cx="7741817" cy="240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П.15.1)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социально-психологического тестирования обучающихся в целях раннего выявления незаконного потребления наркотических средств и психотропных веществ.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41. Охрана здоровья обучающихся: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и обучение навыкам здорового образа жизни;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и запрещение курения табака и потребления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никотиносодержащей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продукции, употребления алкогольных, слабоалкогольных напитков, пива,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накротических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и психотропных веществ, их прекурсоров и аналогов и других одурманивающих веществ 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FF8B05-FB29-4CF5-9384-BAFB5A4A3222}"/>
              </a:ext>
            </a:extLst>
          </p:cNvPr>
          <p:cNvSpPr/>
          <p:nvPr/>
        </p:nvSpPr>
        <p:spPr>
          <a:xfrm>
            <a:off x="8211844" y="1205882"/>
            <a:ext cx="3967587" cy="196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888ED6-4C78-488C-B907-41F049DD52FB}"/>
              </a:ext>
            </a:extLst>
          </p:cNvPr>
          <p:cNvSpPr/>
          <p:nvPr/>
        </p:nvSpPr>
        <p:spPr>
          <a:xfrm>
            <a:off x="275208" y="3700808"/>
            <a:ext cx="11472603" cy="1500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стандарт (ФГОС):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 ориентирован на становление личностных характеристик выпускника (основной*) школы осознанно выполняющего (и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пропагандирующего**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правила здорового и экологически целесообразного образа жизни, безопасного для человека и окружающей его «среды»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413DA3-6CEC-4D1B-A272-EABA3D3065E5}"/>
              </a:ext>
            </a:extLst>
          </p:cNvPr>
          <p:cNvSpPr/>
          <p:nvPr/>
        </p:nvSpPr>
        <p:spPr>
          <a:xfrm>
            <a:off x="109978" y="4864869"/>
            <a:ext cx="6107351" cy="18555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</a:rPr>
              <a:t>*ФГОС основного общего образования</a:t>
            </a:r>
          </a:p>
          <a:p>
            <a:pPr algn="ctr"/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п.11.10. Основы безопасности жизнедеятельности *</a:t>
            </a:r>
          </a:p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«6) формирование установки на здоровый образ жизни, исключающий употребление алкоголя, наркотиков, курение и нанесение иного вреда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здовровью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527556-42A7-420F-BCE4-3DCB1D3AE701}"/>
              </a:ext>
            </a:extLst>
          </p:cNvPr>
          <p:cNvSpPr/>
          <p:nvPr/>
        </p:nvSpPr>
        <p:spPr>
          <a:xfrm>
            <a:off x="6096000" y="5096021"/>
            <a:ext cx="5986022" cy="15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ФГОС среднего общего образования</a:t>
            </a: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п.9.7. Основы безопасности жизнедеятельности **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сформированность представлений о здоровом образе жизни как средстве обеспечения духовного, физического и социального благополучия личности;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знание факторов, пагубно влияющих на здоровье человека, исключение из своей жизни вредных привычек      ( курения, пьянства и т.д.)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52DF50-87F0-473B-A23A-017C8809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45" y="1181063"/>
            <a:ext cx="3754834" cy="19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05185D-B8B2-4F06-BC4A-04B6DA40873E}"/>
              </a:ext>
            </a:extLst>
          </p:cNvPr>
          <p:cNvSpPr/>
          <p:nvPr/>
        </p:nvSpPr>
        <p:spPr>
          <a:xfrm>
            <a:off x="185073" y="-347168"/>
            <a:ext cx="11821853" cy="1297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профилактической деятельности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BFE30-BACB-4377-A5EB-939ACC38BD9A}"/>
              </a:ext>
            </a:extLst>
          </p:cNvPr>
          <p:cNvSpPr/>
          <p:nvPr/>
        </p:nvSpPr>
        <p:spPr>
          <a:xfrm>
            <a:off x="410066" y="541540"/>
            <a:ext cx="5564605" cy="164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п.18.2.3 Рабочая программа воспитания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(ФГОС)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программа воспитания*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возможных форм и способов работы с детьми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FF8B05-FB29-4CF5-9384-BAFB5A4A3222}"/>
              </a:ext>
            </a:extLst>
          </p:cNvPr>
          <p:cNvSpPr/>
          <p:nvPr/>
        </p:nvSpPr>
        <p:spPr>
          <a:xfrm>
            <a:off x="5681709" y="541539"/>
            <a:ext cx="6325217" cy="73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воспитание…»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888ED6-4C78-488C-B907-41F049DD52FB}"/>
              </a:ext>
            </a:extLst>
          </p:cNvPr>
          <p:cNvSpPr/>
          <p:nvPr/>
        </p:nvSpPr>
        <p:spPr>
          <a:xfrm>
            <a:off x="149561" y="3303449"/>
            <a:ext cx="11514489" cy="682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организации профилактической деятельности: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ПРИОРИТЕТЫ, в зависимости от уровня общего образования: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EC7F53F5-D504-4152-9E6D-FA218B9B1301}"/>
              </a:ext>
            </a:extLst>
          </p:cNvPr>
          <p:cNvSpPr/>
          <p:nvPr/>
        </p:nvSpPr>
        <p:spPr>
          <a:xfrm>
            <a:off x="410066" y="5600320"/>
            <a:ext cx="897825" cy="31726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E937DA5-D8F3-4BE2-8BD9-078ECAF84B4D}"/>
              </a:ext>
            </a:extLst>
          </p:cNvPr>
          <p:cNvSpPr/>
          <p:nvPr/>
        </p:nvSpPr>
        <p:spPr>
          <a:xfrm>
            <a:off x="5974672" y="1339997"/>
            <a:ext cx="5946831" cy="584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*разработана ФГБНУ «Институт стратегии развития образования РАО», одобрена на заседании Федерального учебно-методического объединения по общему образованию внесена с Реестр примерных основных общеобразовательных программ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EAF9AC0-E01E-47F0-B178-24B6CB98B1F1}"/>
              </a:ext>
            </a:extLst>
          </p:cNvPr>
          <p:cNvSpPr/>
          <p:nvPr/>
        </p:nvSpPr>
        <p:spPr>
          <a:xfrm>
            <a:off x="1139575" y="3817074"/>
            <a:ext cx="10907146" cy="1700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начальное общее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создание благоприятных условий для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усвоения социально-значимых знаний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…соблюдать правила личной гигиены, режим дня, вести здоровый образ жизни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общее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благоприятных условий для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социально-значимых отношений: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…ценностного отношения к здоровью как залогу долгой и активной жизни человека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общее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благоприятных условий для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 опыта социально значимых дел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…опыта ведения здорового образа жизни и заботы о здоровье других людей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478FE92-46D7-4B12-BA18-22F95CA01174}"/>
              </a:ext>
            </a:extLst>
          </p:cNvPr>
          <p:cNvSpPr/>
          <p:nvPr/>
        </p:nvSpPr>
        <p:spPr>
          <a:xfrm>
            <a:off x="994298" y="2230207"/>
            <a:ext cx="11197701" cy="1132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призвана обеспечить достижение обучающимися личностных результатов, указанных в ФГОС: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 основ российской идентичности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обучающихся к саморазвитию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к познанию и обучению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ценностные установки и социально-значимые качества личности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социально-значимой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73477AC-1E36-4C8E-9D72-F43AC23B1309}"/>
              </a:ext>
            </a:extLst>
          </p:cNvPr>
          <p:cNvSpPr/>
          <p:nvPr/>
        </p:nvSpPr>
        <p:spPr>
          <a:xfrm>
            <a:off x="1802167" y="5437018"/>
            <a:ext cx="10306806" cy="7726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1 сентября 2021 г. все образовательные программы подлежат приведению в соответствие с положениями Федерального закона № 273-ФЗ «Об образовании в Российской Федерации»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8FC53BD-8FFD-48E1-ACE0-98791AE34B8B}"/>
              </a:ext>
            </a:extLst>
          </p:cNvPr>
          <p:cNvSpPr/>
          <p:nvPr/>
        </p:nvSpPr>
        <p:spPr>
          <a:xfrm>
            <a:off x="2166150" y="6209650"/>
            <a:ext cx="10025849" cy="554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4 августа 2020 года № ГД-1249/06 «О внедрении примерной программы воспитания»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7835DD-B212-4F2E-9745-75C511CD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3" y="2115969"/>
            <a:ext cx="911900" cy="8814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CD3B941-6C76-4A83-9F1D-68678C3D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66" y="4068012"/>
            <a:ext cx="1018447" cy="101844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D2D0BA-AE68-432A-A28E-9EDCEBE5B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885" y="2211045"/>
            <a:ext cx="2910129" cy="16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67B6E-C6F6-4181-9A36-7BDAF657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747"/>
            <a:ext cx="3648721" cy="33912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Начальный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этап –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разъяснительно-мотивационная работа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51802E9-31C2-4339-A4D7-6EF97ACED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40594"/>
              </p:ext>
            </p:extLst>
          </p:nvPr>
        </p:nvGraphicFramePr>
        <p:xfrm>
          <a:off x="3868738" y="177553"/>
          <a:ext cx="7315200" cy="478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4BE92F-688A-4DB3-9136-7D59984A93C7}"/>
              </a:ext>
            </a:extLst>
          </p:cNvPr>
          <p:cNvSpPr/>
          <p:nvPr/>
        </p:nvSpPr>
        <p:spPr>
          <a:xfrm>
            <a:off x="3648721" y="5117979"/>
            <a:ext cx="8549195" cy="1455936"/>
          </a:xfrm>
          <a:prstGeom prst="rect">
            <a:avLst/>
          </a:prstGeom>
          <a:solidFill>
            <a:srgbClr val="68A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Распорядительные акты по проведению СПТ (приказ, создание комиссии по проведению, утверждение списков, обеспечение сбора и хранения согласий) на основе порядка проведения СПТ</a:t>
            </a:r>
          </a:p>
        </p:txBody>
      </p:sp>
    </p:spTree>
    <p:extLst>
      <p:ext uri="{BB962C8B-B14F-4D97-AF65-F5344CB8AC3E}">
        <p14:creationId xmlns:p14="http://schemas.microsoft.com/office/powerpoint/2010/main" val="375467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6CF78-4A07-4D8D-86CE-FD5EA4AD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1" y="1123837"/>
            <a:ext cx="2911876" cy="335050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проведения СПТ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2021-2022 учебном году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BE27D6F-6965-4995-80B2-91B2121D2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985716"/>
              </p:ext>
            </p:extLst>
          </p:nvPr>
        </p:nvGraphicFramePr>
        <p:xfrm>
          <a:off x="3613211" y="257453"/>
          <a:ext cx="8427867" cy="63297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4834">
                  <a:extLst>
                    <a:ext uri="{9D8B030D-6E8A-4147-A177-3AD203B41FA5}">
                      <a16:colId xmlns:a16="http://schemas.microsoft.com/office/drawing/2014/main" val="3456466708"/>
                    </a:ext>
                  </a:extLst>
                </a:gridCol>
                <a:gridCol w="5463033">
                  <a:extLst>
                    <a:ext uri="{9D8B030D-6E8A-4147-A177-3AD203B41FA5}">
                      <a16:colId xmlns:a16="http://schemas.microsoft.com/office/drawing/2014/main" val="1438311062"/>
                    </a:ext>
                  </a:extLst>
                </a:gridCol>
              </a:tblGrid>
              <a:tr h="474896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40850"/>
                  </a:ext>
                </a:extLst>
              </a:tr>
              <a:tr h="1170976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01.09.2021 – 01.10.2021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информационно-разъяснительной кампании с родителями и мотивационной работы с обучающимися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19330"/>
                  </a:ext>
                </a:extLst>
              </a:tr>
              <a:tr h="819684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15.09.2021 – 01.11.2021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социально-психологического тестирования в образовательных организациях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5255"/>
                  </a:ext>
                </a:extLst>
              </a:tr>
              <a:tr h="1170976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 декабря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Направляют списки обучающихся для проведения медицинских профилактических осмотров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87126"/>
                  </a:ext>
                </a:extLst>
              </a:tr>
              <a:tr h="819684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– май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Оказывают содействие в организации профилактических медицинских осмотров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91955"/>
                  </a:ext>
                </a:extLst>
              </a:tr>
              <a:tr h="187356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– 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основании полученных результатов разрабатывают мероприятия по оказанию психолого-педагогической помощи и коррекционному сопровождению обучающихся «группы риска»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3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1727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754</TotalTime>
  <Words>1372</Words>
  <Application>Microsoft Office PowerPoint</Application>
  <PresentationFormat>Широкоэкранный</PresentationFormat>
  <Paragraphs>217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Corbel</vt:lpstr>
      <vt:lpstr>Times New Roman</vt:lpstr>
      <vt:lpstr>Wingdings</vt:lpstr>
      <vt:lpstr>Wingdings 2</vt:lpstr>
      <vt:lpstr>Рамка</vt:lpstr>
      <vt:lpstr>Организация профилактической работы образовательных организаций в рамках единого диагностического подхода социально-психологического тестирования</vt:lpstr>
      <vt:lpstr>Приоритетные направления профилактической работы  в 2021-2022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Начальный  этап –  разъяснительно-мотивационная работа</vt:lpstr>
      <vt:lpstr>План проведения СПТ  в 2021-2022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2021-06-30T16:52:54Z</dcterms:created>
  <dcterms:modified xsi:type="dcterms:W3CDTF">2021-08-24T20:48:06Z</dcterms:modified>
</cp:coreProperties>
</file>