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27F9-C48A-4292-9484-7EF312408D8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8F86-FE26-4340-AD6D-C34714C4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8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27F9-C48A-4292-9484-7EF312408D8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8F86-FE26-4340-AD6D-C34714C4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3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27F9-C48A-4292-9484-7EF312408D8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8F86-FE26-4340-AD6D-C34714C4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04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27F9-C48A-4292-9484-7EF312408D8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8F86-FE26-4340-AD6D-C34714C4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4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27F9-C48A-4292-9484-7EF312408D8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8F86-FE26-4340-AD6D-C34714C4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16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27F9-C48A-4292-9484-7EF312408D8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8F86-FE26-4340-AD6D-C34714C4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27F9-C48A-4292-9484-7EF312408D8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8F86-FE26-4340-AD6D-C34714C4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8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27F9-C48A-4292-9484-7EF312408D8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8F86-FE26-4340-AD6D-C34714C4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2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27F9-C48A-4292-9484-7EF312408D8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8F86-FE26-4340-AD6D-C34714C4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2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27F9-C48A-4292-9484-7EF312408D8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8F86-FE26-4340-AD6D-C34714C4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6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27F9-C48A-4292-9484-7EF312408D8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8F86-FE26-4340-AD6D-C34714C4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54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D27F9-C48A-4292-9484-7EF312408D8F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48F86-FE26-4340-AD6D-C34714C4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7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495" t="10422" r="62480" b="71838"/>
          <a:stretch/>
        </p:blipFill>
        <p:spPr>
          <a:xfrm>
            <a:off x="1" y="-6777"/>
            <a:ext cx="12217636" cy="68647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495" t="11822" r="30425" b="19665"/>
          <a:stretch/>
        </p:blipFill>
        <p:spPr>
          <a:xfrm>
            <a:off x="25635" y="649479"/>
            <a:ext cx="6456864" cy="6208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1498" y="2486892"/>
            <a:ext cx="81868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популяризации культурных мероприятий среди молодежи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«ПУШКИНСКАЯ КАРТА»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chetverg-fond.ru/wp-content/uploads/2021/06/mincult_rus_rgb-2-1536x12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267" y="206816"/>
            <a:ext cx="795025" cy="6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.bitrix24.ru/b6798809/landing/eeb/eebf2485224eaf0982afd2478e2db180/AjpYGA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954" y="232454"/>
            <a:ext cx="564023" cy="5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0750613" y="232454"/>
            <a:ext cx="0" cy="564023"/>
          </a:xfrm>
          <a:prstGeom prst="line">
            <a:avLst/>
          </a:prstGeom>
          <a:ln w="12700">
            <a:solidFill>
              <a:srgbClr val="6463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96032" y="274240"/>
            <a:ext cx="1375873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err="1" smtClean="0">
                <a:solidFill>
                  <a:srgbClr val="64635D"/>
                </a:solidFill>
              </a:rPr>
              <a:t>Минцифры</a:t>
            </a:r>
            <a:endParaRPr lang="ru-RU" dirty="0" smtClean="0">
              <a:solidFill>
                <a:srgbClr val="64635D"/>
              </a:solidFill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64635D"/>
                </a:solidFill>
              </a:rPr>
              <a:t>России</a:t>
            </a:r>
            <a:endParaRPr lang="ru-RU" dirty="0">
              <a:solidFill>
                <a:srgbClr val="6463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495" t="10422" r="62480" b="71838"/>
          <a:stretch/>
        </p:blipFill>
        <p:spPr>
          <a:xfrm>
            <a:off x="0" y="-6777"/>
            <a:ext cx="12217636" cy="68647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1891" t="18904" r="44675" b="66399"/>
          <a:stretch/>
        </p:blipFill>
        <p:spPr>
          <a:xfrm>
            <a:off x="8300721" y="4571999"/>
            <a:ext cx="3612288" cy="2223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7521" t="48335" r="44658" b="7466"/>
          <a:stretch/>
        </p:blipFill>
        <p:spPr>
          <a:xfrm>
            <a:off x="234749" y="463847"/>
            <a:ext cx="5781838" cy="54489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7970" t="18555" r="57872" b="52344"/>
          <a:stretch/>
        </p:blipFill>
        <p:spPr>
          <a:xfrm>
            <a:off x="6356798" y="142239"/>
            <a:ext cx="3884482" cy="4491307"/>
          </a:xfrm>
          <a:prstGeom prst="rect">
            <a:avLst/>
          </a:prstGeom>
        </p:spPr>
      </p:pic>
      <p:pic>
        <p:nvPicPr>
          <p:cNvPr id="1026" name="Picture 2" descr="https://www.clipartmax.com/png/full/254-2547090_jeunesse-pgmme-jeunes-ad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6" y="4946903"/>
            <a:ext cx="1979135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495" t="10422" r="62480" b="71838"/>
          <a:stretch/>
        </p:blipFill>
        <p:spPr>
          <a:xfrm>
            <a:off x="1" y="-6777"/>
            <a:ext cx="12217636" cy="68647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6873" t="19933" r="43165" b="38619"/>
          <a:stretch/>
        </p:blipFill>
        <p:spPr>
          <a:xfrm>
            <a:off x="1" y="476608"/>
            <a:ext cx="7376159" cy="57395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8758" t="64544" r="44562" b="16313"/>
          <a:stretch/>
        </p:blipFill>
        <p:spPr>
          <a:xfrm>
            <a:off x="7000240" y="2178314"/>
            <a:ext cx="5008880" cy="202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495" t="10422" r="62480" b="71838"/>
          <a:stretch/>
        </p:blipFill>
        <p:spPr>
          <a:xfrm>
            <a:off x="1" y="-6777"/>
            <a:ext cx="12217636" cy="68647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7954" t="19778" r="59751" b="75397"/>
          <a:stretch/>
        </p:blipFill>
        <p:spPr>
          <a:xfrm>
            <a:off x="3811425" y="189551"/>
            <a:ext cx="2009084" cy="443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0659" t="9701" r="21706" b="15176"/>
          <a:stretch/>
        </p:blipFill>
        <p:spPr>
          <a:xfrm>
            <a:off x="1991171" y="1070360"/>
            <a:ext cx="8297966" cy="5720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1891" t="19778" r="42976" b="75553"/>
          <a:stretch/>
        </p:blipFill>
        <p:spPr>
          <a:xfrm>
            <a:off x="5856841" y="198097"/>
            <a:ext cx="2472775" cy="429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7844" t="24290" r="49565" b="71789"/>
          <a:stretch/>
        </p:blipFill>
        <p:spPr>
          <a:xfrm>
            <a:off x="4948920" y="627279"/>
            <a:ext cx="2057400" cy="3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495" t="10422" r="62480" b="71838"/>
          <a:stretch/>
        </p:blipFill>
        <p:spPr>
          <a:xfrm>
            <a:off x="1" y="-6777"/>
            <a:ext cx="12217636" cy="68647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4208" t="22707" r="20890" b="12898"/>
          <a:stretch/>
        </p:blipFill>
        <p:spPr>
          <a:xfrm>
            <a:off x="7293343" y="271825"/>
            <a:ext cx="4336456" cy="6307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6140" t="22920" r="57500" b="10229"/>
          <a:stretch/>
        </p:blipFill>
        <p:spPr>
          <a:xfrm>
            <a:off x="254593" y="271824"/>
            <a:ext cx="4387489" cy="45375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43007" t="38038" r="19952" b="10229"/>
          <a:stretch/>
        </p:blipFill>
        <p:spPr>
          <a:xfrm>
            <a:off x="3882011" y="4149970"/>
            <a:ext cx="3226694" cy="25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495" t="10422" r="62480" b="71838"/>
          <a:stretch/>
        </p:blipFill>
        <p:spPr>
          <a:xfrm>
            <a:off x="25635" y="-83689"/>
            <a:ext cx="12217636" cy="68647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495" t="11822" r="30425" b="19665"/>
          <a:stretch/>
        </p:blipFill>
        <p:spPr>
          <a:xfrm>
            <a:off x="25635" y="649479"/>
            <a:ext cx="6456864" cy="6208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7314" y="2948364"/>
            <a:ext cx="81868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Корчагина Алена</dc:creator>
  <cp:lastModifiedBy>Корчагина Алена</cp:lastModifiedBy>
  <cp:revision>12</cp:revision>
  <dcterms:created xsi:type="dcterms:W3CDTF">2021-08-19T15:00:54Z</dcterms:created>
  <dcterms:modified xsi:type="dcterms:W3CDTF">2021-08-19T15:41:02Z</dcterms:modified>
</cp:coreProperties>
</file>